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13" r:id="rId2"/>
    <p:sldId id="374" r:id="rId3"/>
    <p:sldId id="331" r:id="rId4"/>
    <p:sldId id="372" r:id="rId5"/>
    <p:sldId id="367" r:id="rId6"/>
    <p:sldId id="370" r:id="rId7"/>
    <p:sldId id="371" r:id="rId8"/>
    <p:sldId id="369" r:id="rId9"/>
    <p:sldId id="37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dern Swiss" id="{FD2B0C0D-84C0-42ED-88AF-E5F83906AE8B}">
          <p14:sldIdLst>
            <p14:sldId id="313"/>
            <p14:sldId id="374"/>
            <p14:sldId id="331"/>
            <p14:sldId id="372"/>
            <p14:sldId id="367"/>
            <p14:sldId id="370"/>
            <p14:sldId id="371"/>
            <p14:sldId id="369"/>
            <p14:sldId id="3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66">
          <p15:clr>
            <a:srgbClr val="A4A3A4"/>
          </p15:clr>
        </p15:guide>
        <p15:guide id="2" orient="horz" pos="652">
          <p15:clr>
            <a:srgbClr val="A4A3A4"/>
          </p15:clr>
        </p15:guide>
        <p15:guide id="3" orient="horz" pos="422">
          <p15:clr>
            <a:srgbClr val="A4A3A4"/>
          </p15:clr>
        </p15:guide>
        <p15:guide id="4" orient="horz" pos="812">
          <p15:clr>
            <a:srgbClr val="A4A3A4"/>
          </p15:clr>
        </p15:guide>
        <p15:guide id="5" orient="horz" pos="1776">
          <p15:clr>
            <a:srgbClr val="A4A3A4"/>
          </p15:clr>
        </p15:guide>
        <p15:guide id="6" orient="horz" pos="3120" userDrawn="1">
          <p15:clr>
            <a:srgbClr val="A4A3A4"/>
          </p15:clr>
        </p15:guide>
        <p15:guide id="7" orient="horz" pos="2208" userDrawn="1">
          <p15:clr>
            <a:srgbClr val="A4A3A4"/>
          </p15:clr>
        </p15:guide>
        <p15:guide id="8" orient="horz" pos="493">
          <p15:clr>
            <a:srgbClr val="A4A3A4"/>
          </p15:clr>
        </p15:guide>
        <p15:guide id="9" pos="2699" userDrawn="1">
          <p15:clr>
            <a:srgbClr val="A4A3A4"/>
          </p15:clr>
        </p15:guide>
        <p15:guide id="10" pos="374">
          <p15:clr>
            <a:srgbClr val="A4A3A4"/>
          </p15:clr>
        </p15:guide>
        <p15:guide id="11" pos="5488" userDrawn="1">
          <p15:clr>
            <a:srgbClr val="A4A3A4"/>
          </p15:clr>
        </p15:guide>
        <p15:guide id="12" pos="2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6747"/>
    <a:srgbClr val="E5FFFF"/>
    <a:srgbClr val="636FB4"/>
    <a:srgbClr val="7D466A"/>
    <a:srgbClr val="3C5F99"/>
    <a:srgbClr val="429023"/>
    <a:srgbClr val="40BFFF"/>
    <a:srgbClr val="000090"/>
    <a:srgbClr val="509E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66" autoAdjust="0"/>
    <p:restoredTop sz="95332" autoAdjust="0"/>
  </p:normalViewPr>
  <p:slideViewPr>
    <p:cSldViewPr snapToObjects="1">
      <p:cViewPr varScale="1">
        <p:scale>
          <a:sx n="80" d="100"/>
          <a:sy n="80" d="100"/>
        </p:scale>
        <p:origin x="1301" y="58"/>
      </p:cViewPr>
      <p:guideLst>
        <p:guide orient="horz" pos="3966"/>
        <p:guide orient="horz" pos="652"/>
        <p:guide orient="horz" pos="422"/>
        <p:guide orient="horz" pos="812"/>
        <p:guide orient="horz" pos="1776"/>
        <p:guide orient="horz" pos="3120"/>
        <p:guide orient="horz" pos="2208"/>
        <p:guide orient="horz" pos="493"/>
        <p:guide pos="2699"/>
        <p:guide pos="374"/>
        <p:guide pos="5488"/>
        <p:guide pos="22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9" d="100"/>
        <a:sy n="119" d="100"/>
      </p:scale>
      <p:origin x="0" y="3232"/>
    </p:cViewPr>
  </p:sorterViewPr>
  <p:notesViewPr>
    <p:cSldViewPr snapToObjects="1">
      <p:cViewPr>
        <p:scale>
          <a:sx n="66" d="100"/>
          <a:sy n="66" d="100"/>
        </p:scale>
        <p:origin x="-2748" y="-15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8EB65-FCB1-492D-96F1-1EEFDB36395A}" type="datetimeFigureOut">
              <a:rPr lang="en-US" smtClean="0">
                <a:latin typeface="Arial"/>
              </a:rPr>
              <a:pPr/>
              <a:t>5/22/2019</a:t>
            </a:fld>
            <a:endParaRPr lang="en-US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7C37-3688-416D-8869-513F3AB67DF6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92278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8272A57C-5FAA-4E66-BDD9-A79C3D547D7C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F19303DE-3E45-4DD3-9505-92EF4803E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029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114300" indent="-114300" algn="l" defTabSz="914400" rtl="0" eaLnBrk="1" latinLnBrk="0" hangingPunct="1">
      <a:lnSpc>
        <a:spcPct val="110000"/>
      </a:lnSpc>
      <a:spcBef>
        <a:spcPts val="3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228600" indent="-114300" algn="l" defTabSz="914400" rtl="0" eaLnBrk="1" latinLnBrk="0" hangingPunct="1">
      <a:lnSpc>
        <a:spcPct val="100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2pPr>
    <a:lvl3pPr marL="342900" indent="-11430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3pPr>
    <a:lvl4pPr marL="457200" indent="-11430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4pPr>
    <a:lvl5pPr marL="571500" indent="-11430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222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222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222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222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222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222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222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222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222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Page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58924"/>
            <a:ext cx="4866908" cy="2742289"/>
          </a:xfrm>
        </p:spPr>
        <p:txBody>
          <a:bodyPr/>
          <a:lstStyle>
            <a:lvl1pPr>
              <a:lnSpc>
                <a:spcPct val="90000"/>
              </a:lnSpc>
              <a:defRPr sz="6600" kern="100" cap="all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10"/>
          </p:nvPr>
        </p:nvSpPr>
        <p:spPr>
          <a:xfrm>
            <a:off x="457200" y="3496727"/>
            <a:ext cx="1497013" cy="2512484"/>
          </a:xfrm>
        </p:spPr>
        <p:txBody>
          <a:bodyPr anchor="b"/>
          <a:lstStyle>
            <a:lvl1pPr>
              <a:lnSpc>
                <a:spcPct val="100000"/>
              </a:lnSpc>
              <a:defRPr sz="1300">
                <a:solidFill>
                  <a:schemeClr val="tx2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Text Placeholder 59"/>
          <p:cNvSpPr>
            <a:spLocks noGrp="1"/>
          </p:cNvSpPr>
          <p:nvPr>
            <p:ph type="body" sz="quarter" idx="11"/>
          </p:nvPr>
        </p:nvSpPr>
        <p:spPr>
          <a:xfrm>
            <a:off x="5509344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4" name="Text Placeholder 59"/>
          <p:cNvSpPr>
            <a:spLocks noGrp="1"/>
          </p:cNvSpPr>
          <p:nvPr>
            <p:ph type="body" sz="quarter" idx="12"/>
          </p:nvPr>
        </p:nvSpPr>
        <p:spPr>
          <a:xfrm>
            <a:off x="7189787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4740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2321755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6353908" y="3429000"/>
            <a:ext cx="2332892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1301262" y="3429000"/>
            <a:ext cx="2321755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3327924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407150"/>
            <a:ext cx="7582849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3748903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8100"/>
            <a:ext cx="4229100" cy="1703287"/>
          </a:xfrm>
        </p:spPr>
        <p:txBody>
          <a:bodyPr>
            <a:spAutoFit/>
          </a:bodyPr>
          <a:lstStyle>
            <a:lvl1pPr>
              <a:defRPr sz="5800" b="0" i="0" kern="100" spc="-200" baseline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2106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49" name="Straight Connector 48"/>
            <p:cNvCxnSpPr/>
            <p:nvPr userDrawn="1"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868680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 userDrawn="1"/>
          </p:nvCxnSpPr>
          <p:spPr>
            <a:xfrm>
              <a:off x="111372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 userDrawn="1"/>
          </p:nvCxnSpPr>
          <p:spPr>
            <a:xfrm>
              <a:off x="130062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 userDrawn="1"/>
          </p:nvCxnSpPr>
          <p:spPr>
            <a:xfrm>
              <a:off x="195439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 userDrawn="1"/>
          </p:nvCxnSpPr>
          <p:spPr>
            <a:xfrm>
              <a:off x="214305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 userDrawn="1"/>
          </p:nvCxnSpPr>
          <p:spPr>
            <a:xfrm>
              <a:off x="279682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 userDrawn="1"/>
          </p:nvCxnSpPr>
          <p:spPr>
            <a:xfrm>
              <a:off x="2990753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 userDrawn="1"/>
          </p:nvCxnSpPr>
          <p:spPr>
            <a:xfrm>
              <a:off x="363925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 userDrawn="1"/>
          </p:nvCxnSpPr>
          <p:spPr>
            <a:xfrm>
              <a:off x="382907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 userDrawn="1"/>
          </p:nvCxnSpPr>
          <p:spPr>
            <a:xfrm>
              <a:off x="4478749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 userDrawn="1"/>
          </p:nvCxnSpPr>
          <p:spPr>
            <a:xfrm>
              <a:off x="467033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 userDrawn="1"/>
          </p:nvCxnSpPr>
          <p:spPr>
            <a:xfrm>
              <a:off x="532410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 userDrawn="1"/>
          </p:nvCxnSpPr>
          <p:spPr>
            <a:xfrm>
              <a:off x="551276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 userDrawn="1"/>
          </p:nvCxnSpPr>
          <p:spPr>
            <a:xfrm>
              <a:off x="616653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 userDrawn="1"/>
          </p:nvCxnSpPr>
          <p:spPr>
            <a:xfrm>
              <a:off x="635519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 userDrawn="1"/>
          </p:nvCxnSpPr>
          <p:spPr>
            <a:xfrm>
              <a:off x="700896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 userDrawn="1"/>
          </p:nvCxnSpPr>
          <p:spPr>
            <a:xfrm>
              <a:off x="719761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 userDrawn="1"/>
          </p:nvCxnSpPr>
          <p:spPr>
            <a:xfrm>
              <a:off x="785139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 userDrawn="1"/>
          </p:nvCxnSpPr>
          <p:spPr>
            <a:xfrm>
              <a:off x="8040049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 userDrawn="1"/>
          </p:nvCxnSpPr>
          <p:spPr>
            <a:xfrm>
              <a:off x="0" y="4572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 userDrawn="1"/>
          </p:nvCxnSpPr>
          <p:spPr>
            <a:xfrm>
              <a:off x="0" y="6858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0" y="617855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 userDrawn="1"/>
          </p:nvCxnSpPr>
          <p:spPr>
            <a:xfrm>
              <a:off x="0" y="640715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 userDrawn="1"/>
          </p:nvCxnSpPr>
          <p:spPr>
            <a:xfrm flipH="1">
              <a:off x="0" y="34290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492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BIF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58924"/>
            <a:ext cx="4866908" cy="2742289"/>
          </a:xfrm>
        </p:spPr>
        <p:txBody>
          <a:bodyPr/>
          <a:lstStyle>
            <a:lvl1pPr>
              <a:lnSpc>
                <a:spcPct val="90000"/>
              </a:lnSpc>
              <a:defRPr sz="6600" kern="100" cap="all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</a:t>
            </a:r>
            <a:r>
              <a:rPr lang="en-US" dirty="0" err="1"/>
              <a:t>slidedoc</a:t>
            </a:r>
            <a:r>
              <a:rPr lang="en-US" dirty="0"/>
              <a:t> title</a:t>
            </a:r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10"/>
          </p:nvPr>
        </p:nvSpPr>
        <p:spPr>
          <a:xfrm>
            <a:off x="457200" y="3496727"/>
            <a:ext cx="1497013" cy="2512484"/>
          </a:xfrm>
        </p:spPr>
        <p:txBody>
          <a:bodyPr anchor="b"/>
          <a:lstStyle>
            <a:lvl1pPr>
              <a:lnSpc>
                <a:spcPct val="100000"/>
              </a:lnSpc>
              <a:defRPr sz="1300">
                <a:solidFill>
                  <a:schemeClr val="bg1"/>
                </a:solidFill>
              </a:defRPr>
            </a:lvl1pPr>
            <a:lvl2pPr>
              <a:defRPr b="1">
                <a:solidFill>
                  <a:srgbClr val="FDB002"/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Text Placeholder 59"/>
          <p:cNvSpPr>
            <a:spLocks noGrp="1"/>
          </p:cNvSpPr>
          <p:nvPr>
            <p:ph type="body" sz="quarter" idx="11"/>
          </p:nvPr>
        </p:nvSpPr>
        <p:spPr>
          <a:xfrm>
            <a:off x="5509344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4" name="Text Placeholder 59"/>
          <p:cNvSpPr>
            <a:spLocks noGrp="1"/>
          </p:cNvSpPr>
          <p:nvPr>
            <p:ph type="body" sz="quarter" idx="12"/>
          </p:nvPr>
        </p:nvSpPr>
        <p:spPr>
          <a:xfrm>
            <a:off x="7189787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8647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61"/>
          <p:cNvCxnSpPr/>
          <p:nvPr userDrawn="1"/>
        </p:nvCxnSpPr>
        <p:spPr>
          <a:xfrm>
            <a:off x="457200" y="6178550"/>
            <a:ext cx="149719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62600"/>
            <a:ext cx="5562600" cy="73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1"/>
          </p:nvPr>
        </p:nvSpPr>
        <p:spPr>
          <a:xfrm>
            <a:off x="3829050" y="685800"/>
            <a:ext cx="4857750" cy="1228028"/>
          </a:xfrm>
        </p:spPr>
        <p:txBody>
          <a:bodyPr/>
          <a:lstStyle>
            <a:lvl1pPr>
              <a:defRPr i="0">
                <a:solidFill>
                  <a:schemeClr val="accent6"/>
                </a:solidFill>
              </a:defRPr>
            </a:lvl1pPr>
            <a:lvl2pPr>
              <a:defRPr sz="1600" b="0" i="0">
                <a:solidFill>
                  <a:srgbClr val="40BFFF"/>
                </a:solidFill>
                <a:latin typeface="Arial"/>
                <a:cs typeface="Arial"/>
              </a:defRPr>
            </a:lvl2pPr>
            <a:lvl3pPr marL="185738" indent="-185738">
              <a:buFont typeface="Arial"/>
              <a:buChar char="•"/>
              <a:defRPr>
                <a:solidFill>
                  <a:schemeClr val="bg1"/>
                </a:solidFill>
              </a:defRPr>
            </a:lvl3pPr>
            <a:lvl4pPr marL="171450" indent="-171450">
              <a:buFont typeface="Arial"/>
              <a:buChar char="​"/>
              <a:defRPr>
                <a:solidFill>
                  <a:schemeClr val="bg2"/>
                </a:solidFill>
              </a:defRPr>
            </a:lvl4pPr>
            <a:lvl5pPr marL="449263" indent="-171450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" name="Text Placeholder 33"/>
          <p:cNvSpPr>
            <a:spLocks noGrp="1"/>
          </p:cNvSpPr>
          <p:nvPr>
            <p:ph type="body" sz="quarter" idx="12" hasCustomPrompt="1"/>
          </p:nvPr>
        </p:nvSpPr>
        <p:spPr>
          <a:xfrm>
            <a:off x="2140347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40" name="Text Placeholder 33"/>
          <p:cNvSpPr>
            <a:spLocks noGrp="1"/>
          </p:cNvSpPr>
          <p:nvPr>
            <p:ph type="body" sz="quarter" idx="13" hasCustomPrompt="1"/>
          </p:nvPr>
        </p:nvSpPr>
        <p:spPr>
          <a:xfrm>
            <a:off x="3823494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42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5506641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44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7189787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5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26" name="Text Placeholder 33"/>
          <p:cNvSpPr>
            <a:spLocks noGrp="1"/>
          </p:cNvSpPr>
          <p:nvPr>
            <p:ph type="body" sz="quarter" idx="22" hasCustomPrompt="1"/>
          </p:nvPr>
        </p:nvSpPr>
        <p:spPr>
          <a:xfrm>
            <a:off x="2140347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27" name="Text Placeholder 33"/>
          <p:cNvSpPr>
            <a:spLocks noGrp="1"/>
          </p:cNvSpPr>
          <p:nvPr>
            <p:ph type="body" sz="quarter" idx="23" hasCustomPrompt="1"/>
          </p:nvPr>
        </p:nvSpPr>
        <p:spPr>
          <a:xfrm>
            <a:off x="3823494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28" name="Text Placeholder 33"/>
          <p:cNvSpPr>
            <a:spLocks noGrp="1"/>
          </p:cNvSpPr>
          <p:nvPr>
            <p:ph type="body" sz="quarter" idx="24" hasCustomPrompt="1"/>
          </p:nvPr>
        </p:nvSpPr>
        <p:spPr>
          <a:xfrm>
            <a:off x="5506641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7189787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71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2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2140347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3" name="Text Placeholder 33"/>
          <p:cNvSpPr>
            <a:spLocks noGrp="1"/>
          </p:cNvSpPr>
          <p:nvPr>
            <p:ph type="body" sz="quarter" idx="33" hasCustomPrompt="1"/>
          </p:nvPr>
        </p:nvSpPr>
        <p:spPr>
          <a:xfrm>
            <a:off x="3823494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4" name="Text Placeholder 33"/>
          <p:cNvSpPr>
            <a:spLocks noGrp="1"/>
          </p:cNvSpPr>
          <p:nvPr>
            <p:ph type="body" sz="quarter" idx="34" hasCustomPrompt="1"/>
          </p:nvPr>
        </p:nvSpPr>
        <p:spPr>
          <a:xfrm>
            <a:off x="5506641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5" name="Text Placeholder 33"/>
          <p:cNvSpPr>
            <a:spLocks noGrp="1"/>
          </p:cNvSpPr>
          <p:nvPr>
            <p:ph type="body" sz="quarter" idx="35" hasCustomPrompt="1"/>
          </p:nvPr>
        </p:nvSpPr>
        <p:spPr>
          <a:xfrm>
            <a:off x="7189787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6" name="Text Placeholder 33"/>
          <p:cNvSpPr>
            <a:spLocks noGrp="1"/>
          </p:cNvSpPr>
          <p:nvPr>
            <p:ph type="body" sz="quarter" idx="36" hasCustomPrompt="1"/>
          </p:nvPr>
        </p:nvSpPr>
        <p:spPr>
          <a:xfrm>
            <a:off x="457200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77" name="Text Placeholder 33"/>
          <p:cNvSpPr>
            <a:spLocks noGrp="1"/>
          </p:cNvSpPr>
          <p:nvPr>
            <p:ph type="body" sz="quarter" idx="37" hasCustomPrompt="1"/>
          </p:nvPr>
        </p:nvSpPr>
        <p:spPr>
          <a:xfrm>
            <a:off x="2140347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78" name="Text Placeholder 33"/>
          <p:cNvSpPr>
            <a:spLocks noGrp="1"/>
          </p:cNvSpPr>
          <p:nvPr>
            <p:ph type="body" sz="quarter" idx="38" hasCustomPrompt="1"/>
          </p:nvPr>
        </p:nvSpPr>
        <p:spPr>
          <a:xfrm>
            <a:off x="3823494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79" name="Text Placeholder 33"/>
          <p:cNvSpPr>
            <a:spLocks noGrp="1"/>
          </p:cNvSpPr>
          <p:nvPr>
            <p:ph type="body" sz="quarter" idx="39" hasCustomPrompt="1"/>
          </p:nvPr>
        </p:nvSpPr>
        <p:spPr>
          <a:xfrm>
            <a:off x="5506641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80" name="Text Placeholder 33"/>
          <p:cNvSpPr>
            <a:spLocks noGrp="1"/>
          </p:cNvSpPr>
          <p:nvPr>
            <p:ph type="body" sz="quarter" idx="40" hasCustomPrompt="1"/>
          </p:nvPr>
        </p:nvSpPr>
        <p:spPr>
          <a:xfrm>
            <a:off x="7189787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</p:spTree>
    <p:extLst>
      <p:ext uri="{BB962C8B-B14F-4D97-AF65-F5344CB8AC3E}">
        <p14:creationId xmlns:p14="http://schemas.microsoft.com/office/powerpoint/2010/main" val="141977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800" i="0">
                <a:solidFill>
                  <a:schemeClr val="bg2"/>
                </a:solidFill>
                <a:latin typeface="Arial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303323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+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1301262" y="3429000"/>
            <a:ext cx="2321755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3928062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4859215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83775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585" y="685800"/>
            <a:ext cx="2321755" cy="5492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idx="10"/>
          </p:nvPr>
        </p:nvSpPr>
        <p:spPr>
          <a:xfrm>
            <a:off x="6353908" y="685800"/>
            <a:ext cx="2332892" cy="5492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273749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2321755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353908" y="3429000"/>
            <a:ext cx="2332892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900" i="0">
                <a:solidFill>
                  <a:schemeClr val="bg2"/>
                </a:solidFill>
                <a:latin typeface="Arial Narrow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1811932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dirty="0"/>
              <a:t>All 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9078" y="685800"/>
            <a:ext cx="4857722" cy="54927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More</a:t>
            </a:r>
          </a:p>
          <a:p>
            <a:pPr lvl="8"/>
            <a:r>
              <a:rPr lang="en-US" dirty="0"/>
              <a:t>More</a:t>
            </a:r>
          </a:p>
        </p:txBody>
      </p:sp>
      <p:cxnSp>
        <p:nvCxnSpPr>
          <p:cNvPr id="69" name="Straight Connector 68"/>
          <p:cNvCxnSpPr/>
          <p:nvPr userDrawn="1"/>
        </p:nvCxnSpPr>
        <p:spPr>
          <a:xfrm>
            <a:off x="457200" y="460057"/>
            <a:ext cx="3182052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 userDrawn="1"/>
        </p:nvCxnSpPr>
        <p:spPr>
          <a:xfrm>
            <a:off x="3829078" y="460057"/>
            <a:ext cx="4857722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 userDrawn="1"/>
        </p:nvSpPr>
        <p:spPr>
          <a:xfrm>
            <a:off x="8558560" y="6397715"/>
            <a:ext cx="12824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2385CB4A-7E96-44CA-B116-B71B544B697D}" type="slidenum">
              <a:rPr lang="en-US" sz="800" smtClean="0">
                <a:solidFill>
                  <a:schemeClr val="bg2"/>
                </a:solidFill>
                <a:latin typeface="Arial"/>
              </a:rPr>
              <a:pPr algn="r"/>
              <a:t>‹#›</a:t>
            </a:fld>
            <a:endParaRPr lang="en-US" sz="800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117" name="TextBox 116"/>
          <p:cNvSpPr txBox="1"/>
          <p:nvPr userDrawn="1"/>
        </p:nvSpPr>
        <p:spPr>
          <a:xfrm flipH="1">
            <a:off x="8444512" y="6397715"/>
            <a:ext cx="457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  <a:latin typeface="Arial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72813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49" r:id="rId2"/>
    <p:sldLayoutId id="2147483664" r:id="rId3"/>
    <p:sldLayoutId id="2147483662" r:id="rId4"/>
    <p:sldLayoutId id="2147483663" r:id="rId5"/>
    <p:sldLayoutId id="2147483656" r:id="rId6"/>
    <p:sldLayoutId id="2147483658" r:id="rId7"/>
    <p:sldLayoutId id="2147483650" r:id="rId8"/>
    <p:sldLayoutId id="2147483657" r:id="rId9"/>
    <p:sldLayoutId id="2147483659" r:id="rId10"/>
    <p:sldLayoutId id="2147483654" r:id="rId11"/>
    <p:sldLayoutId id="2147483660" r:id="rId12"/>
    <p:sldLayoutId id="2147483655" r:id="rId13"/>
  </p:sldLayoutIdLs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400" b="0" i="0" kern="1200" spc="-15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600"/>
        </a:spcBef>
        <a:spcAft>
          <a:spcPts val="1200"/>
        </a:spcAft>
        <a:buFont typeface="Arial" panose="020B0604020202020204" pitchFamily="34" charset="0"/>
        <a:buChar char="​"/>
        <a:defRPr sz="1800" b="0" i="1" kern="1200">
          <a:solidFill>
            <a:srgbClr val="D66F27"/>
          </a:solidFill>
          <a:latin typeface="Arial Narrow"/>
          <a:ea typeface="+mn-ea"/>
          <a:cs typeface="Arial Narrow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600" b="1" i="0" kern="1200">
          <a:solidFill>
            <a:schemeClr val="accent2"/>
          </a:solidFill>
          <a:latin typeface="Arial"/>
          <a:ea typeface="+mn-ea"/>
          <a:cs typeface="Arial"/>
        </a:defRPr>
      </a:lvl2pPr>
      <a:lvl3pPr marL="285750" indent="-28575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Font typeface="Arial"/>
        <a:buChar char="•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265113" indent="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defRPr sz="1100" kern="1200">
          <a:solidFill>
            <a:schemeClr val="tx2"/>
          </a:solidFill>
          <a:latin typeface="Arial"/>
          <a:ea typeface="+mn-ea"/>
          <a:cs typeface="Arial"/>
        </a:defRPr>
      </a:lvl4pPr>
      <a:lvl5pPr marL="449263" indent="-171450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Arial"/>
          <a:ea typeface="+mn-ea"/>
          <a:cs typeface="Arial"/>
        </a:defRPr>
      </a:lvl5pPr>
      <a:lvl6pPr marL="622300" indent="-173038" algn="l" defTabSz="914400" rtl="0" eaLnBrk="1" latinLnBrk="0" hangingPunct="1">
        <a:lnSpc>
          <a:spcPct val="85000"/>
        </a:lnSpc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1100" kern="1200" baseline="0">
          <a:solidFill>
            <a:schemeClr val="tx2"/>
          </a:solidFill>
          <a:latin typeface="Arial"/>
          <a:ea typeface="+mn-ea"/>
          <a:cs typeface="+mn-cs"/>
        </a:defRPr>
      </a:lvl6pPr>
      <a:lvl7pPr marL="0" indent="0" algn="l" defTabSz="914400" rtl="0" eaLnBrk="1" latinLnBrk="0" hangingPunct="1"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​"/>
        <a:defRPr sz="1500" i="1" kern="1200" baseline="0">
          <a:solidFill>
            <a:schemeClr val="bg2"/>
          </a:solidFill>
          <a:latin typeface="Arial Narrow"/>
          <a:ea typeface="+mn-ea"/>
          <a:cs typeface="+mn-cs"/>
        </a:defRPr>
      </a:lvl7pPr>
      <a:lvl8pPr marL="171450" indent="-17145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Arial Narrow"/>
          <a:ea typeface="+mn-ea"/>
          <a:cs typeface="+mn-cs"/>
        </a:defRPr>
      </a:lvl8pPr>
      <a:lvl9pPr marL="344488" indent="-173038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Arial Narrow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iodiversitynext.org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Google%20Drive\NLBIF\Meetings\20190521_EU_nodes_Oslo\biodiversity%20next.wmv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dwg.org/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cetaf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digbio.org/" TargetMode="External"/><Relationship Id="rId5" Type="http://schemas.openxmlformats.org/officeDocument/2006/relationships/hyperlink" Target="https://dissco.eu/" TargetMode="External"/><Relationship Id="rId10" Type="http://schemas.openxmlformats.org/officeDocument/2006/relationships/hyperlink" Target="https://biodiversitynext.org/" TargetMode="External"/><Relationship Id="rId4" Type="http://schemas.openxmlformats.org/officeDocument/2006/relationships/hyperlink" Target="https://www.gbif.org/" TargetMode="Externa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biodiversitynext.org/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hyperlink" Target="https://biodiversitynext.org/programme-tracks/programme-policy-coordination-trac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iodiversitynext.org/programme-tracks/programme-standards-track/" TargetMode="External"/><Relationship Id="rId5" Type="http://schemas.openxmlformats.org/officeDocument/2006/relationships/hyperlink" Target="https://biodiversitynext.org/programme-tracks/programme-infrastructure-track/" TargetMode="External"/><Relationship Id="rId4" Type="http://schemas.openxmlformats.org/officeDocument/2006/relationships/hyperlink" Target="https://biodiversitynext.org/programme-tracks/programme-science-track/" TargetMode="External"/><Relationship Id="rId9" Type="http://schemas.openxmlformats.org/officeDocument/2006/relationships/hyperlink" Target="https://biodiversitynext.org/programme-track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biodiversitynext.org/list-of-symposia-and-workshops/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2" y="5325783"/>
            <a:ext cx="9138978" cy="109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b="13945"/>
          <a:stretch>
            <a:fillRect/>
          </a:stretch>
        </p:blipFill>
        <p:spPr bwMode="auto">
          <a:xfrm>
            <a:off x="1" y="838200"/>
            <a:ext cx="9144000" cy="380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993" y="0"/>
            <a:ext cx="3211984" cy="97992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17718" y="4658956"/>
            <a:ext cx="2708564" cy="646331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Dr. Niels Raes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NLBIF node manager </a:t>
            </a:r>
            <a:r>
              <a:rPr lang="en-GB" dirty="0" err="1">
                <a:solidFill>
                  <a:srgbClr val="FF0000"/>
                </a:solidFill>
              </a:rPr>
              <a:t>a.i.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488668"/>
            <a:ext cx="9144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GBIF EU-nodes meeting, Oslo, 21-24 May 2019 - </a:t>
            </a:r>
            <a:r>
              <a:rPr lang="en-GB" sz="1600" dirty="0">
                <a:hlinkClick r:id="rId6"/>
              </a:rPr>
              <a:t>https://biodiversitynext.org/</a:t>
            </a:r>
            <a:r>
              <a:rPr lang="en-GB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3552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499" y="0"/>
            <a:ext cx="3211984" cy="979926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2121970" cy="9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odiversity next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" y="1219200"/>
            <a:ext cx="9140482" cy="514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5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499" y="0"/>
            <a:ext cx="3211984" cy="9799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1447800"/>
            <a:ext cx="769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Biodiversity_Next</a:t>
            </a:r>
            <a:r>
              <a:rPr lang="en-GB" dirty="0">
                <a:solidFill>
                  <a:srgbClr val="FF0000"/>
                </a:solidFill>
              </a:rPr>
              <a:t> is a joint conference by:</a:t>
            </a:r>
          </a:p>
          <a:p>
            <a:endParaRPr lang="en-GB" dirty="0"/>
          </a:p>
          <a:p>
            <a:pPr marL="176213" indent="-176213">
              <a:buFont typeface="Arial" pitchFamily="34" charset="0"/>
              <a:buChar char="•"/>
            </a:pPr>
            <a:r>
              <a:rPr lang="en-GB" dirty="0">
                <a:hlinkClick r:id="rId4"/>
              </a:rPr>
              <a:t>GBIF</a:t>
            </a:r>
            <a:r>
              <a:rPr lang="en-GB" dirty="0"/>
              <a:t> - Global Biodiversity Information Facility 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GB" dirty="0" err="1">
                <a:hlinkClick r:id="rId5"/>
              </a:rPr>
              <a:t>DiSSCo</a:t>
            </a:r>
            <a:r>
              <a:rPr lang="en-GB" dirty="0"/>
              <a:t> - a new pan-European Research Infrastructure initiative 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GB" dirty="0" err="1">
                <a:hlinkClick r:id="rId6"/>
              </a:rPr>
              <a:t>iDigBio</a:t>
            </a:r>
            <a:r>
              <a:rPr lang="en-GB" dirty="0"/>
              <a:t> - the national resource for digitized information about vouchered natural history collections 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GB" dirty="0">
                <a:hlinkClick r:id="rId7"/>
              </a:rPr>
              <a:t>CETAF</a:t>
            </a:r>
            <a:r>
              <a:rPr lang="en-GB" dirty="0"/>
              <a:t> - Consortium of European Taxonomic Facilities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GB" dirty="0">
                <a:hlinkClick r:id="rId8"/>
              </a:rPr>
              <a:t>TDWG</a:t>
            </a:r>
            <a:r>
              <a:rPr lang="en-GB" dirty="0"/>
              <a:t> - Biodiversity Information Standards.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  <a:p>
            <a:r>
              <a:rPr lang="en-GB" dirty="0" err="1"/>
              <a:t>Biodiversity_Next</a:t>
            </a:r>
            <a:r>
              <a:rPr lang="en-GB" dirty="0"/>
              <a:t> is a conference that brings together, for the first time at this scale, major international organisations, research scientists, and policy makers to jointly identify socio-technical bottlenecks and horizon-scan opportunities around data-intensive biodiversity and </a:t>
            </a:r>
            <a:r>
              <a:rPr lang="en-GB" dirty="0" err="1"/>
              <a:t>geodiversity</a:t>
            </a:r>
            <a:r>
              <a:rPr lang="en-GB" dirty="0"/>
              <a:t> research.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" y="0"/>
            <a:ext cx="2121970" cy="9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9144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GBIF EU-nodes meeting, Oslo, 21-24 May 2019 - </a:t>
            </a:r>
            <a:r>
              <a:rPr lang="en-GB" sz="1600" dirty="0">
                <a:hlinkClick r:id="rId10"/>
              </a:rPr>
              <a:t>https://biodiversitynext.org/</a:t>
            </a:r>
            <a:r>
              <a:rPr lang="en-GB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3552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499" y="0"/>
            <a:ext cx="3211984" cy="9799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1447800"/>
            <a:ext cx="769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FF0000"/>
                </a:solidFill>
              </a:rPr>
              <a:t>Biodiversity_Next</a:t>
            </a:r>
            <a:r>
              <a:rPr lang="en-GB" b="1" dirty="0">
                <a:solidFill>
                  <a:srgbClr val="FF0000"/>
                </a:solidFill>
              </a:rPr>
              <a:t> aims at:</a:t>
            </a:r>
          </a:p>
          <a:p>
            <a:endParaRPr lang="en-GB" dirty="0"/>
          </a:p>
          <a:p>
            <a:pPr marL="176213" indent="-176213">
              <a:buFont typeface="Arial" pitchFamily="34" charset="0"/>
              <a:buChar char="•"/>
            </a:pPr>
            <a:r>
              <a:rPr lang="en-GB" dirty="0"/>
              <a:t>Promoting innovation in biodiversity &amp; </a:t>
            </a:r>
            <a:r>
              <a:rPr lang="en-GB" dirty="0" err="1"/>
              <a:t>geodiversity</a:t>
            </a:r>
            <a:r>
              <a:rPr lang="en-GB" dirty="0"/>
              <a:t> information science and applications;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GB" dirty="0"/>
              <a:t>Sharing and enhancing community data standards and information management practices;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GB" dirty="0"/>
              <a:t>Improving domain reach to new audiences (incl. scientific, policy and industry);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GB" dirty="0"/>
              <a:t>Inspiring new generations to more enthusiastically embark on data-intensive science around bio- and geo-diversity;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GB" dirty="0"/>
              <a:t>Building community consensus on pivotal technical and </a:t>
            </a:r>
            <a:r>
              <a:rPr lang="en-GB" dirty="0" err="1"/>
              <a:t>sociocultural</a:t>
            </a:r>
            <a:r>
              <a:rPr lang="en-GB" dirty="0"/>
              <a:t> aspects of the community practices.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2121970" cy="9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9144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GBIF EU-nodes meeting, Oslo, 21-24 May 2019 - </a:t>
            </a:r>
            <a:r>
              <a:rPr lang="en-GB" sz="1600" dirty="0">
                <a:hlinkClick r:id="rId5"/>
              </a:rPr>
              <a:t>https://biodiversitynext.org/</a:t>
            </a:r>
            <a:r>
              <a:rPr lang="en-GB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3552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499" y="0"/>
            <a:ext cx="3211984" cy="9799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12192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Four tracks:</a:t>
            </a:r>
          </a:p>
          <a:p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hlinkClick r:id="rId4"/>
              </a:rPr>
              <a:t>Science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hlinkClick r:id="rId5"/>
              </a:rPr>
              <a:t>Infrastructure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hlinkClick r:id="rId6"/>
              </a:rPr>
              <a:t>Standards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hlinkClick r:id="rId7"/>
              </a:rPr>
              <a:t>Policy &amp; International Coordination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0"/>
            <a:ext cx="2121970" cy="9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9144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GBIF EU-nodes meeting, Oslo, 21-24 May 2019 - </a:t>
            </a:r>
            <a:r>
              <a:rPr lang="en-GB" sz="1600" dirty="0">
                <a:hlinkClick r:id="rId9"/>
              </a:rPr>
              <a:t>https://biodiversitynext.org/programme-tracks/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183552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499" y="0"/>
            <a:ext cx="3211984" cy="9799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1219200"/>
            <a:ext cx="8077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GB" dirty="0">
                <a:solidFill>
                  <a:srgbClr val="FF0000"/>
                </a:solidFill>
              </a:rPr>
              <a:t>Symposia:</a:t>
            </a:r>
          </a:p>
          <a:p>
            <a:pPr marL="342900" indent="-342900"/>
            <a:endParaRPr lang="en-GB" dirty="0"/>
          </a:p>
          <a:p>
            <a:r>
              <a:rPr lang="en-GB" dirty="0"/>
              <a:t>Received valid proposals:				89</a:t>
            </a:r>
          </a:p>
          <a:p>
            <a:r>
              <a:rPr lang="en-GB" dirty="0"/>
              <a:t>Accepted proposals: 				72 (78%)</a:t>
            </a:r>
          </a:p>
          <a:p>
            <a:pPr marL="176213">
              <a:buFont typeface="Arial" pitchFamily="34" charset="0"/>
              <a:buChar char="•"/>
            </a:pPr>
            <a:r>
              <a:rPr lang="en-GB" dirty="0"/>
              <a:t> Symposia:					</a:t>
            </a:r>
            <a:r>
              <a:rPr lang="en-GB" dirty="0">
                <a:solidFill>
                  <a:srgbClr val="FF0000"/>
                </a:solidFill>
              </a:rPr>
              <a:t>46</a:t>
            </a:r>
          </a:p>
          <a:p>
            <a:pPr marL="176213">
              <a:buFont typeface="Arial" pitchFamily="34" charset="0"/>
              <a:buChar char="•"/>
            </a:pPr>
            <a:r>
              <a:rPr lang="en-GB" dirty="0"/>
              <a:t> Task groups and interest group meetings: 		7</a:t>
            </a:r>
          </a:p>
          <a:p>
            <a:pPr marL="176213">
              <a:buFont typeface="Arial" pitchFamily="34" charset="0"/>
              <a:buChar char="•"/>
            </a:pPr>
            <a:r>
              <a:rPr lang="en-GB" dirty="0"/>
              <a:t> Workshops: 					19</a:t>
            </a:r>
          </a:p>
          <a:p>
            <a:endParaRPr lang="en-GB" dirty="0"/>
          </a:p>
          <a:p>
            <a:r>
              <a:rPr lang="en-GB" dirty="0"/>
              <a:t>90-minute sessions:</a:t>
            </a:r>
          </a:p>
          <a:p>
            <a:pPr marL="176213">
              <a:buFont typeface="Arial" pitchFamily="34" charset="0"/>
              <a:buChar char="•"/>
            </a:pPr>
            <a:r>
              <a:rPr lang="en-GB" dirty="0"/>
              <a:t> Requested:					127</a:t>
            </a:r>
          </a:p>
          <a:p>
            <a:pPr marL="176213">
              <a:buFont typeface="Arial" pitchFamily="34" charset="0"/>
              <a:buChar char="•"/>
            </a:pPr>
            <a:r>
              <a:rPr lang="en-GB" dirty="0"/>
              <a:t> Granted					91.5 (72%)</a:t>
            </a:r>
          </a:p>
          <a:p>
            <a:r>
              <a:rPr lang="en-GB" dirty="0"/>
              <a:t>Breakouts:					8 parallel sessions</a:t>
            </a:r>
          </a:p>
          <a:p>
            <a:r>
              <a:rPr lang="en-GB" dirty="0"/>
              <a:t>Plenary speakers &amp; plenary events: 			8 sessions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2121970" cy="9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9144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GBIF EU-nodes meeting, Oslo - </a:t>
            </a:r>
            <a:r>
              <a:rPr lang="en-GB" sz="1600" dirty="0">
                <a:hlinkClick r:id="rId5"/>
              </a:rPr>
              <a:t>https://biodiversitynext.org/list-of-symposia-and-workshops/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183552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499" y="0"/>
            <a:ext cx="3211984" cy="9799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12192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GB" dirty="0">
                <a:solidFill>
                  <a:srgbClr val="FF0000"/>
                </a:solidFill>
              </a:rPr>
              <a:t>Abstracts </a:t>
            </a:r>
            <a:r>
              <a:rPr lang="en-GB" dirty="0"/>
              <a:t>(Work in progress--data as of 2019.05.10)</a:t>
            </a:r>
            <a:r>
              <a:rPr lang="en-GB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2121970" cy="9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FCDDA5-3B6B-4CF7-8B5D-55FF1ADFCC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2362200"/>
            <a:ext cx="8810446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52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499" y="0"/>
            <a:ext cx="3211984" cy="979926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2121970" cy="9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90600"/>
            <a:ext cx="2215662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1066800"/>
            <a:ext cx="6029036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38618" y="4990387"/>
            <a:ext cx="2819400" cy="156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4853246"/>
            <a:ext cx="2586887" cy="1699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3552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499" y="0"/>
            <a:ext cx="3211984" cy="979926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2121970" cy="9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gb26.gbif.org/images/GB26_programm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79924"/>
            <a:ext cx="9143999" cy="51358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3552221"/>
      </p:ext>
    </p:extLst>
  </p:cSld>
  <p:clrMapOvr>
    <a:masterClrMapping/>
  </p:clrMapOvr>
</p:sld>
</file>

<file path=ppt/theme/theme1.xml><?xml version="1.0" encoding="utf-8"?>
<a:theme xmlns:a="http://schemas.openxmlformats.org/drawingml/2006/main" name="Modern Swiss">
  <a:themeElements>
    <a:clrScheme name="Custom 1">
      <a:dk1>
        <a:srgbClr val="231F20"/>
      </a:dk1>
      <a:lt1>
        <a:srgbClr val="FFFFFF"/>
      </a:lt1>
      <a:dk2>
        <a:srgbClr val="3A3533"/>
      </a:dk2>
      <a:lt2>
        <a:srgbClr val="E8E8E8"/>
      </a:lt2>
      <a:accent1>
        <a:srgbClr val="3E9034"/>
      </a:accent1>
      <a:accent2>
        <a:srgbClr val="175C99"/>
      </a:accent2>
      <a:accent3>
        <a:srgbClr val="40BFFF"/>
      </a:accent3>
      <a:accent4>
        <a:srgbClr val="7E466A"/>
      </a:accent4>
      <a:accent5>
        <a:srgbClr val="FDB002"/>
      </a:accent5>
      <a:accent6>
        <a:srgbClr val="D66F27"/>
      </a:accent6>
      <a:hlink>
        <a:srgbClr val="3C5F99"/>
      </a:hlink>
      <a:folHlink>
        <a:srgbClr val="636FB4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>
          <a:outerShdw dist="38100" dir="5400000" algn="t" rotWithShape="0">
            <a:schemeClr val="bg2">
              <a:alpha val="20000"/>
            </a:schemeClr>
          </a:outerShdw>
        </a:effectLst>
      </a:spPr>
      <a:bodyPr rtlCol="0" anchor="ctr"/>
      <a:lstStyle>
        <a:defPPr algn="ctr">
          <a:lnSpc>
            <a:spcPct val="95000"/>
          </a:lnSpc>
          <a:defRPr b="1" dirty="0" smtClean="0">
            <a:solidFill>
              <a:schemeClr val="tx2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Modern Swiss">
      <a:dk1>
        <a:sysClr val="windowText" lastClr="000000"/>
      </a:dk1>
      <a:lt1>
        <a:sysClr val="window" lastClr="FFFFFF"/>
      </a:lt1>
      <a:dk2>
        <a:srgbClr val="3C3D3E"/>
      </a:dk2>
      <a:lt2>
        <a:srgbClr val="999683"/>
      </a:lt2>
      <a:accent1>
        <a:srgbClr val="E34A06"/>
      </a:accent1>
      <a:accent2>
        <a:srgbClr val="31CCE8"/>
      </a:accent2>
      <a:accent3>
        <a:srgbClr val="C1C139"/>
      </a:accent3>
      <a:accent4>
        <a:srgbClr val="118E97"/>
      </a:accent4>
      <a:accent5>
        <a:srgbClr val="F9BD03"/>
      </a:accent5>
      <a:accent6>
        <a:srgbClr val="407026"/>
      </a:accent6>
      <a:hlink>
        <a:srgbClr val="3C3D3E"/>
      </a:hlink>
      <a:folHlink>
        <a:srgbClr val="999683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odern Swiss">
      <a:dk1>
        <a:sysClr val="windowText" lastClr="000000"/>
      </a:dk1>
      <a:lt1>
        <a:sysClr val="window" lastClr="FFFFFF"/>
      </a:lt1>
      <a:dk2>
        <a:srgbClr val="3C3D3E"/>
      </a:dk2>
      <a:lt2>
        <a:srgbClr val="999683"/>
      </a:lt2>
      <a:accent1>
        <a:srgbClr val="E34A06"/>
      </a:accent1>
      <a:accent2>
        <a:srgbClr val="31CCE8"/>
      </a:accent2>
      <a:accent3>
        <a:srgbClr val="C1C139"/>
      </a:accent3>
      <a:accent4>
        <a:srgbClr val="118E97"/>
      </a:accent4>
      <a:accent5>
        <a:srgbClr val="F9BD03"/>
      </a:accent5>
      <a:accent6>
        <a:srgbClr val="407026"/>
      </a:accent6>
      <a:hlink>
        <a:srgbClr val="3C3D3E"/>
      </a:hlink>
      <a:folHlink>
        <a:srgbClr val="999683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19646</TotalTime>
  <Words>282</Words>
  <Application>Microsoft Office PowerPoint</Application>
  <PresentationFormat>On-screen Show (4:3)</PresentationFormat>
  <Paragraphs>43</Paragraphs>
  <Slides>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Arial Narrow</vt:lpstr>
      <vt:lpstr>Microsoft New Tai Lue</vt:lpstr>
      <vt:lpstr>Modern Swiss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GBIF Secretariat</dc:creator>
  <cp:lastModifiedBy>Niels Raes</cp:lastModifiedBy>
  <cp:revision>840</cp:revision>
  <cp:lastPrinted>2016-09-24T08:43:58Z</cp:lastPrinted>
  <dcterms:created xsi:type="dcterms:W3CDTF">2014-02-07T03:47:22Z</dcterms:created>
  <dcterms:modified xsi:type="dcterms:W3CDTF">2019-05-22T08:32:11Z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1166664</vt:lpwstr>
  </property>
  <property fmtid="{D5CDD505-2E9C-101B-9397-08002B2CF9AE}" pid="3" name="NXPowerLiteSettings">
    <vt:lpwstr>F980073804F000</vt:lpwstr>
  </property>
  <property fmtid="{D5CDD505-2E9C-101B-9397-08002B2CF9AE}" pid="4" name="NXPowerLiteVersion">
    <vt:lpwstr>D5.0.2</vt:lpwstr>
  </property>
</Properties>
</file>