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3.xml" ContentType="application/vnd.openxmlformats-officedocument.presentationml.tags+xml"/>
  <Override PartName="/ppt/notesSlides/notesSlide8.xml" ContentType="application/vnd.openxmlformats-officedocument.presentationml.notesSlide+xml"/>
  <Override PartName="/ppt/tags/tag13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8" r:id="rId5"/>
    <p:sldMasterId id="2147483740" r:id="rId6"/>
    <p:sldMasterId id="2147483786" r:id="rId7"/>
  </p:sldMasterIdLst>
  <p:notesMasterIdLst>
    <p:notesMasterId r:id="rId42"/>
  </p:notesMasterIdLst>
  <p:handoutMasterIdLst>
    <p:handoutMasterId r:id="rId43"/>
  </p:handoutMasterIdLst>
  <p:sldIdLst>
    <p:sldId id="258" r:id="rId8"/>
    <p:sldId id="694" r:id="rId9"/>
    <p:sldId id="695" r:id="rId10"/>
    <p:sldId id="684" r:id="rId11"/>
    <p:sldId id="701" r:id="rId12"/>
    <p:sldId id="259" r:id="rId13"/>
    <p:sldId id="510" r:id="rId14"/>
    <p:sldId id="260" r:id="rId15"/>
    <p:sldId id="585" r:id="rId16"/>
    <p:sldId id="563" r:id="rId17"/>
    <p:sldId id="564" r:id="rId18"/>
    <p:sldId id="459" r:id="rId19"/>
    <p:sldId id="423" r:id="rId20"/>
    <p:sldId id="458" r:id="rId21"/>
    <p:sldId id="463" r:id="rId22"/>
    <p:sldId id="490" r:id="rId23"/>
    <p:sldId id="465" r:id="rId24"/>
    <p:sldId id="501" r:id="rId25"/>
    <p:sldId id="502" r:id="rId26"/>
    <p:sldId id="503" r:id="rId27"/>
    <p:sldId id="464" r:id="rId28"/>
    <p:sldId id="500" r:id="rId29"/>
    <p:sldId id="514" r:id="rId30"/>
    <p:sldId id="491" r:id="rId31"/>
    <p:sldId id="261" r:id="rId32"/>
    <p:sldId id="511" r:id="rId33"/>
    <p:sldId id="489" r:id="rId34"/>
    <p:sldId id="492" r:id="rId35"/>
    <p:sldId id="702" r:id="rId36"/>
    <p:sldId id="496" r:id="rId37"/>
    <p:sldId id="497" r:id="rId38"/>
    <p:sldId id="519" r:id="rId39"/>
    <p:sldId id="517" r:id="rId40"/>
    <p:sldId id="274"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dis Nikou" initials="MN" lastIdx="1" clrIdx="0">
    <p:extLst>
      <p:ext uri="{19B8F6BF-5375-455C-9EA6-DF929625EA0E}">
        <p15:presenceInfo xmlns:p15="http://schemas.microsoft.com/office/powerpoint/2012/main" userId="S::mahdis.nikou@brightcarbon.com::d5834665-7bc3-47f1-85ef-fc6fca3117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1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2" autoAdjust="0"/>
    <p:restoredTop sz="86818" autoAdjust="0"/>
  </p:normalViewPr>
  <p:slideViewPr>
    <p:cSldViewPr snapToGrid="0">
      <p:cViewPr varScale="1">
        <p:scale>
          <a:sx n="113" d="100"/>
          <a:sy n="113" d="100"/>
        </p:scale>
        <p:origin x="1464"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5544"/>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188164618347074E-2"/>
          <c:y val="5.3701255648460823E-2"/>
          <c:w val="0.92423237738636044"/>
          <c:h val="0.76080414673072261"/>
        </c:manualLayout>
      </c:layout>
      <c:barChart>
        <c:barDir val="bar"/>
        <c:grouping val="stacked"/>
        <c:varyColors val="0"/>
        <c:ser>
          <c:idx val="1"/>
          <c:order val="0"/>
          <c:tx>
            <c:strRef>
              <c:f>Sheet1!$C$1</c:f>
              <c:strCache>
                <c:ptCount val="1"/>
                <c:pt idx="0">
                  <c:v>Year-to-date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Sheet1!$C$2:$C$15</c:f>
              <c:numCache>
                <c:formatCode>General</c:formatCode>
                <c:ptCount val="14"/>
                <c:pt idx="12">
                  <c:v>626</c:v>
                </c:pt>
              </c:numCache>
            </c:numRef>
          </c:val>
          <c:extLst>
            <c:ext xmlns:c16="http://schemas.microsoft.com/office/drawing/2014/chart" uri="{C3380CC4-5D6E-409C-BE32-E72D297353CC}">
              <c16:uniqueId val="{00000002-6D4D-B541-ADA3-43985089C9FD}"/>
            </c:ext>
          </c:extLst>
        </c:ser>
        <c:ser>
          <c:idx val="0"/>
          <c:order val="1"/>
          <c:tx>
            <c:strRef>
              <c:f>Sheet1!$B$1</c:f>
              <c:strCache>
                <c:ptCount val="1"/>
                <c:pt idx="0">
                  <c:v>Annual total (with projection for 2020)</c:v>
                </c:pt>
              </c:strCache>
            </c:strRef>
          </c:tx>
          <c:spPr>
            <a:solidFill>
              <a:schemeClr val="accent2"/>
            </a:solidFill>
            <a:ln>
              <a:noFill/>
            </a:ln>
            <a:effectLst/>
          </c:spPr>
          <c:invertIfNegative val="0"/>
          <c:dLbls>
            <c:dLbl>
              <c:idx val="12"/>
              <c:tx>
                <c:rich>
                  <a:bodyPr/>
                  <a:lstStyle/>
                  <a:p>
                    <a:r>
                      <a:rPr lang="en-US" b="0" i="0" dirty="0">
                        <a:latin typeface="Roboto Regular" panose="02000000000000000000" pitchFamily="2" charset="0"/>
                      </a:rPr>
                      <a:t>938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6D4D-B541-ADA3-43985089C9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Sheet1!$B$2:$B$15</c:f>
              <c:numCache>
                <c:formatCode>General</c:formatCode>
                <c:ptCount val="14"/>
                <c:pt idx="0">
                  <c:v>52</c:v>
                </c:pt>
                <c:pt idx="1">
                  <c:v>89</c:v>
                </c:pt>
                <c:pt idx="2">
                  <c:v>148</c:v>
                </c:pt>
                <c:pt idx="3">
                  <c:v>169</c:v>
                </c:pt>
                <c:pt idx="4">
                  <c:v>229</c:v>
                </c:pt>
                <c:pt idx="5">
                  <c:v>249</c:v>
                </c:pt>
                <c:pt idx="6">
                  <c:v>350</c:v>
                </c:pt>
                <c:pt idx="7">
                  <c:v>407</c:v>
                </c:pt>
                <c:pt idx="8">
                  <c:v>428</c:v>
                </c:pt>
                <c:pt idx="9">
                  <c:v>696</c:v>
                </c:pt>
                <c:pt idx="10">
                  <c:v>676</c:v>
                </c:pt>
                <c:pt idx="11">
                  <c:v>743</c:v>
                </c:pt>
                <c:pt idx="12" formatCode="0">
                  <c:v>313</c:v>
                </c:pt>
              </c:numCache>
            </c:numRef>
          </c:val>
          <c:extLst>
            <c:ext xmlns:c16="http://schemas.microsoft.com/office/drawing/2014/chart" uri="{C3380CC4-5D6E-409C-BE32-E72D297353CC}">
              <c16:uniqueId val="{00000000-3676-47AF-AE4D-FD68784C3808}"/>
            </c:ext>
          </c:extLst>
        </c:ser>
        <c:dLbls>
          <c:showLegendKey val="0"/>
          <c:showVal val="0"/>
          <c:showCatName val="0"/>
          <c:showSerName val="0"/>
          <c:showPercent val="0"/>
          <c:showBubbleSize val="0"/>
        </c:dLbls>
        <c:gapWidth val="38"/>
        <c:overlap val="100"/>
        <c:axId val="1214557215"/>
        <c:axId val="1910228511"/>
      </c:barChart>
      <c:catAx>
        <c:axId val="1214557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6">
                    <a:lumMod val="20000"/>
                    <a:lumOff val="80000"/>
                  </a:schemeClr>
                </a:solidFill>
                <a:latin typeface="+mn-lt"/>
                <a:ea typeface="+mn-ea"/>
                <a:cs typeface="+mn-cs"/>
              </a:defRPr>
            </a:pPr>
            <a:endParaRPr lang="en-NO"/>
          </a:p>
        </c:txPr>
        <c:crossAx val="1910228511"/>
        <c:crosses val="autoZero"/>
        <c:auto val="1"/>
        <c:lblAlgn val="ctr"/>
        <c:lblOffset val="100"/>
        <c:noMultiLvlLbl val="0"/>
      </c:catAx>
      <c:valAx>
        <c:axId val="1910228511"/>
        <c:scaling>
          <c:orientation val="minMax"/>
          <c:max val="120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solidFill>
              <a:srgbClr val="000000">
                <a:lumMod val="25000"/>
                <a:lumOff val="75000"/>
              </a:srgbClr>
            </a:solidFill>
          </a:ln>
          <a:effectLst/>
        </c:spPr>
        <c:txPr>
          <a:bodyPr rot="-60000000" spcFirstLastPara="1" vertOverflow="ellipsis" vert="horz" wrap="square" anchor="ctr" anchorCtr="1"/>
          <a:lstStyle/>
          <a:p>
            <a:pPr>
              <a:defRPr sz="1197" b="0" i="0" u="none" strike="noStrike" kern="1200" baseline="0">
                <a:solidFill>
                  <a:schemeClr val="accent6">
                    <a:lumMod val="20000"/>
                    <a:lumOff val="80000"/>
                  </a:schemeClr>
                </a:solidFill>
                <a:latin typeface="+mn-lt"/>
                <a:ea typeface="+mn-ea"/>
                <a:cs typeface="+mn-cs"/>
              </a:defRPr>
            </a:pPr>
            <a:endParaRPr lang="en-NO"/>
          </a:p>
        </c:txPr>
        <c:crossAx val="1214557215"/>
        <c:crosses val="autoZero"/>
        <c:crossBetween val="between"/>
        <c:majorUnit val="200"/>
        <c:minorUnit val="40"/>
      </c:valAx>
      <c:spPr>
        <a:solidFill>
          <a:schemeClr val="accent6"/>
        </a:solid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NO"/>
          </a:p>
        </c:txPr>
      </c:legendEntry>
      <c:legendEntry>
        <c:idx val="1"/>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NO"/>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sz="1800" b="0" i="0" dirty="0">
                <a:solidFill>
                  <a:schemeClr val="bg1"/>
                </a:solidFill>
                <a:latin typeface="Roboto Regular" panose="02000000000000000000" pitchFamily="2" charset="0"/>
              </a:rPr>
              <a:t>Peer-reviewed</a:t>
            </a:r>
            <a:r>
              <a:rPr lang="en-US" sz="1800" b="0" i="0" baseline="0" dirty="0">
                <a:solidFill>
                  <a:schemeClr val="bg1"/>
                </a:solidFill>
                <a:latin typeface="Roboto Regular" panose="02000000000000000000" pitchFamily="2" charset="0"/>
              </a:rPr>
              <a:t> uses by region</a:t>
            </a:r>
            <a:endParaRPr lang="en-US" sz="1800" b="0" i="0" dirty="0">
              <a:solidFill>
                <a:schemeClr val="bg1"/>
              </a:solidFill>
              <a:latin typeface="Roboto Regular" panose="02000000000000000000"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NO"/>
        </a:p>
      </c:txPr>
    </c:title>
    <c:autoTitleDeleted val="0"/>
    <c:plotArea>
      <c:layout>
        <c:manualLayout>
          <c:layoutTarget val="inner"/>
          <c:xMode val="edge"/>
          <c:yMode val="edge"/>
          <c:x val="0.24417427024731264"/>
          <c:y val="0.12563566490528205"/>
          <c:w val="0.72129792724300701"/>
          <c:h val="0.74265774138975338"/>
        </c:manualLayout>
      </c:layout>
      <c:barChart>
        <c:barDir val="bar"/>
        <c:grouping val="clustered"/>
        <c:varyColors val="0"/>
        <c:ser>
          <c:idx val="1"/>
          <c:order val="0"/>
          <c:tx>
            <c:v>2019</c:v>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Sheet1!$C$2:$C$7</c:f>
              <c:numCache>
                <c:formatCode>General</c:formatCode>
                <c:ptCount val="6"/>
                <c:pt idx="0">
                  <c:v>78</c:v>
                </c:pt>
                <c:pt idx="1">
                  <c:v>58</c:v>
                </c:pt>
                <c:pt idx="2">
                  <c:v>220</c:v>
                </c:pt>
                <c:pt idx="3">
                  <c:v>261</c:v>
                </c:pt>
                <c:pt idx="4">
                  <c:v>255</c:v>
                </c:pt>
                <c:pt idx="5">
                  <c:v>597</c:v>
                </c:pt>
              </c:numCache>
            </c:numRef>
          </c:val>
          <c:extLst>
            <c:ext xmlns:c16="http://schemas.microsoft.com/office/drawing/2014/chart" uri="{C3380CC4-5D6E-409C-BE32-E72D297353CC}">
              <c16:uniqueId val="{00000000-B806-8845-B57A-8685701E448F}"/>
            </c:ext>
          </c:extLst>
        </c:ser>
        <c:ser>
          <c:idx val="0"/>
          <c:order val="1"/>
          <c:tx>
            <c:strRef>
              <c:f>Sheet1!$B$1</c:f>
              <c:strCache>
                <c:ptCount val="1"/>
                <c:pt idx="0">
                  <c:v>2020</c:v>
                </c:pt>
              </c:strCache>
            </c:strRef>
          </c:tx>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2-B806-8845-B57A-8685701E448F}"/>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4-B806-8845-B57A-8685701E448F}"/>
              </c:ext>
            </c:extLst>
          </c:dPt>
          <c:dLbls>
            <c:spPr>
              <a:solidFill>
                <a:srgbClr val="FFFFFF">
                  <a:alpha val="0"/>
                </a:srgbClr>
              </a:solidFill>
              <a:ln w="0">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N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Oceania</c:v>
                </c:pt>
                <c:pt idx="1">
                  <c:v>Africa</c:v>
                </c:pt>
                <c:pt idx="2">
                  <c:v>Asia</c:v>
                </c:pt>
                <c:pt idx="3">
                  <c:v>North America</c:v>
                </c:pt>
                <c:pt idx="4">
                  <c:v>Latin America</c:v>
                </c:pt>
                <c:pt idx="5">
                  <c:v>Europe</c:v>
                </c:pt>
              </c:strCache>
            </c:strRef>
          </c:cat>
          <c:val>
            <c:numRef>
              <c:f>Sheet1!$B$2:$B$7</c:f>
              <c:numCache>
                <c:formatCode>General</c:formatCode>
                <c:ptCount val="6"/>
                <c:pt idx="0">
                  <c:v>47</c:v>
                </c:pt>
                <c:pt idx="1">
                  <c:v>54</c:v>
                </c:pt>
                <c:pt idx="2">
                  <c:v>176</c:v>
                </c:pt>
                <c:pt idx="3">
                  <c:v>182</c:v>
                </c:pt>
                <c:pt idx="4">
                  <c:v>214</c:v>
                </c:pt>
                <c:pt idx="5">
                  <c:v>398</c:v>
                </c:pt>
              </c:numCache>
            </c:numRef>
          </c:val>
          <c:extLst>
            <c:ext xmlns:c16="http://schemas.microsoft.com/office/drawing/2014/chart" uri="{C3380CC4-5D6E-409C-BE32-E72D297353CC}">
              <c16:uniqueId val="{00000005-B806-8845-B57A-8685701E448F}"/>
            </c:ext>
          </c:extLst>
        </c:ser>
        <c:dLbls>
          <c:showLegendKey val="0"/>
          <c:showVal val="0"/>
          <c:showCatName val="0"/>
          <c:showSerName val="0"/>
          <c:showPercent val="0"/>
          <c:showBubbleSize val="0"/>
        </c:dLbls>
        <c:gapWidth val="100"/>
        <c:axId val="385567007"/>
        <c:axId val="385326399"/>
      </c:barChart>
      <c:valAx>
        <c:axId val="3853263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NO"/>
          </a:p>
        </c:txPr>
        <c:crossAx val="385567007"/>
        <c:crosses val="autoZero"/>
        <c:crossBetween val="between"/>
      </c:valAx>
      <c:catAx>
        <c:axId val="38556700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NO"/>
          </a:p>
        </c:txPr>
        <c:crossAx val="385326399"/>
        <c:crosses val="autoZero"/>
        <c:auto val="1"/>
        <c:lblAlgn val="ctr"/>
        <c:lblOffset val="100"/>
        <c:noMultiLvlLbl val="0"/>
      </c:catAx>
      <c:spPr>
        <a:noFill/>
        <a:ln>
          <a:noFill/>
        </a:ln>
        <a:effectLst/>
      </c:spPr>
    </c:plotArea>
    <c:legend>
      <c:legendPos val="b"/>
      <c:layout>
        <c:manualLayout>
          <c:xMode val="edge"/>
          <c:yMode val="edge"/>
          <c:x val="0.49718879141532274"/>
          <c:y val="0.94262035547943779"/>
          <c:w val="0.2117585515555061"/>
          <c:h val="5.737964452056225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1E1AB9-7886-4482-8595-88931F0C13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8E0B9A8-8493-4582-A93D-3051DEFA6A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19DB69-C6C7-4597-9C06-3C2A2F02C5F6}" type="datetimeFigureOut">
              <a:rPr lang="en-GB" smtClean="0"/>
              <a:t>10/10/2020</a:t>
            </a:fld>
            <a:endParaRPr lang="en-GB"/>
          </a:p>
        </p:txBody>
      </p:sp>
      <p:sp>
        <p:nvSpPr>
          <p:cNvPr id="4" name="Footer Placeholder 3">
            <a:extLst>
              <a:ext uri="{FF2B5EF4-FFF2-40B4-BE49-F238E27FC236}">
                <a16:creationId xmlns:a16="http://schemas.microsoft.com/office/drawing/2014/main" id="{82E7423C-6429-4385-A65E-1E14F66249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47CD81B-DE1C-45DD-A06A-129227D529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920A1-2C06-4FBE-8EDF-A6F5E44A7D41}" type="slidenum">
              <a:rPr lang="en-GB" smtClean="0"/>
              <a:t>‹#›</a:t>
            </a:fld>
            <a:endParaRPr lang="en-GB"/>
          </a:p>
        </p:txBody>
      </p:sp>
    </p:spTree>
    <p:extLst>
      <p:ext uri="{BB962C8B-B14F-4D97-AF65-F5344CB8AC3E}">
        <p14:creationId xmlns:p14="http://schemas.microsoft.com/office/powerpoint/2010/main" val="181172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ECCEA-2969-42E4-A1A0-9C247F9CF1CC}" type="datetimeFigureOut">
              <a:rPr lang="en-GB" smtClean="0"/>
              <a:t>10/10/2020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5EE77-8CAC-4815-8642-F6182C046882}" type="slidenum">
              <a:rPr lang="en-GB" smtClean="0"/>
              <a:t>‹#›</a:t>
            </a:fld>
            <a:endParaRPr lang="en-GB"/>
          </a:p>
        </p:txBody>
      </p:sp>
    </p:spTree>
    <p:extLst>
      <p:ext uri="{BB962C8B-B14F-4D97-AF65-F5344CB8AC3E}">
        <p14:creationId xmlns:p14="http://schemas.microsoft.com/office/powerpoint/2010/main" val="185073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74274915@N0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creativecommons.org/licenses/by-nc-nd/2.0/deed.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en.wikipedia.org/wiki/Animal" TargetMode="External"/><Relationship Id="rId13" Type="http://schemas.openxmlformats.org/officeDocument/2006/relationships/hyperlink" Target="https://en.wikipedia.org/wiki/Cultivar" TargetMode="External"/><Relationship Id="rId18" Type="http://schemas.openxmlformats.org/officeDocument/2006/relationships/hyperlink" Target="https://en.wikipedia.org/wiki/International_Committee_on_Taxonomy_of_Viruses" TargetMode="External"/><Relationship Id="rId3" Type="http://schemas.openxmlformats.org/officeDocument/2006/relationships/hyperlink" Target="https://en.wikipedia.org/wiki/Algae" TargetMode="External"/><Relationship Id="rId7" Type="http://schemas.openxmlformats.org/officeDocument/2006/relationships/hyperlink" Target="https://en.wikipedia.org/wiki/International_Code_of_Botanical_Nomenclature" TargetMode="External"/><Relationship Id="rId12" Type="http://schemas.openxmlformats.org/officeDocument/2006/relationships/hyperlink" Target="https://en.wikipedia.org/wiki/International_Code_of_Nomenclature_of_Prokaryotes" TargetMode="External"/><Relationship Id="rId17" Type="http://schemas.openxmlformats.org/officeDocument/2006/relationships/hyperlink" Target="https://en.wikipedia.org/wiki/Virus" TargetMode="External"/><Relationship Id="rId2" Type="http://schemas.openxmlformats.org/officeDocument/2006/relationships/slide" Target="../slides/slide19.xml"/><Relationship Id="rId16" Type="http://schemas.openxmlformats.org/officeDocument/2006/relationships/hyperlink" Target="https://en.wikipedia.org/wiki/International_Code_of_Phytosociological_Nomenclature" TargetMode="External"/><Relationship Id="rId1" Type="http://schemas.openxmlformats.org/officeDocument/2006/relationships/notesMaster" Target="../notesMasters/notesMaster1.xml"/><Relationship Id="rId6" Type="http://schemas.openxmlformats.org/officeDocument/2006/relationships/hyperlink" Target="https://en.wikipedia.org/wiki/International_Code_of_Nomenclature_for_algae,_fungi,_and_plants" TargetMode="External"/><Relationship Id="rId11" Type="http://schemas.openxmlformats.org/officeDocument/2006/relationships/hyperlink" Target="https://en.wikipedia.org/wiki/Archaea" TargetMode="External"/><Relationship Id="rId5" Type="http://schemas.openxmlformats.org/officeDocument/2006/relationships/hyperlink" Target="https://en.wikipedia.org/wiki/Plant" TargetMode="External"/><Relationship Id="rId15" Type="http://schemas.openxmlformats.org/officeDocument/2006/relationships/hyperlink" Target="https://en.wikipedia.org/wiki/Plant_association" TargetMode="External"/><Relationship Id="rId10" Type="http://schemas.openxmlformats.org/officeDocument/2006/relationships/hyperlink" Target="https://en.wikipedia.org/wiki/Bacterium" TargetMode="External"/><Relationship Id="rId19" Type="http://schemas.openxmlformats.org/officeDocument/2006/relationships/hyperlink" Target="https://en.wikipedia.org/wiki/Virus_classification" TargetMode="External"/><Relationship Id="rId4" Type="http://schemas.openxmlformats.org/officeDocument/2006/relationships/hyperlink" Target="https://en.wikipedia.org/wiki/Fungus" TargetMode="External"/><Relationship Id="rId9" Type="http://schemas.openxmlformats.org/officeDocument/2006/relationships/hyperlink" Target="https://en.wikipedia.org/wiki/International_Code_of_Zoological_Nomenclature" TargetMode="External"/><Relationship Id="rId14" Type="http://schemas.openxmlformats.org/officeDocument/2006/relationships/hyperlink" Target="https://en.wikipedia.org/wiki/International_Code_of_Nomenclature_for_Cultivated_Plant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gbif-uat.org/publishing-sequence-derived-data/1.0/e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oi.org/10.35035/doc-vf1a-nr22"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25490/a97f-egyk"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force11.org/node/4772/#reference" TargetMode="External"/><Relationship Id="rId5" Type="http://schemas.openxmlformats.org/officeDocument/2006/relationships/hyperlink" Target="https://www.force11.org/datacitation/workinggroup" TargetMode="External"/><Relationship Id="rId4" Type="http://schemas.openxmlformats.org/officeDocument/2006/relationships/hyperlink" Target="https://www.force11.org/datacitation/endorsement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Background image: </a:t>
            </a:r>
            <a:r>
              <a:rPr lang="en-US" sz="1200" b="0" i="0" kern="1200" noProof="0" dirty="0">
                <a:solidFill>
                  <a:schemeClr val="tx1"/>
                </a:solidFill>
                <a:effectLst/>
                <a:latin typeface="+mn-lt"/>
                <a:ea typeface="+mn-ea"/>
                <a:cs typeface="+mn-cs"/>
              </a:rPr>
              <a:t>Nidelva in Trondheim by </a:t>
            </a:r>
            <a:r>
              <a:rPr lang="en-US" sz="1200" b="0" i="0" u="none" strike="noStrike" kern="1200" noProof="0" dirty="0">
                <a:solidFill>
                  <a:schemeClr val="tx1"/>
                </a:solidFill>
                <a:effectLst/>
                <a:latin typeface="+mn-lt"/>
                <a:ea typeface="+mn-ea"/>
                <a:cs typeface="+mn-cs"/>
                <a:hlinkClick r:id="rId3"/>
              </a:rPr>
              <a:t>Alexander Shchukin</a:t>
            </a:r>
            <a:r>
              <a:rPr lang="en-US" sz="1200" b="0" i="0" kern="1200" noProof="0" dirty="0">
                <a:solidFill>
                  <a:schemeClr val="tx1"/>
                </a:solidFill>
                <a:effectLst/>
                <a:latin typeface="+mn-lt"/>
                <a:ea typeface="+mn-ea"/>
                <a:cs typeface="+mn-cs"/>
              </a:rPr>
              <a:t>. </a:t>
            </a:r>
            <a:r>
              <a:rPr lang="en-US" sz="1200" b="0" i="0" u="none" strike="noStrike" kern="1200" noProof="0" dirty="0">
                <a:solidFill>
                  <a:schemeClr val="tx1"/>
                </a:solidFill>
                <a:effectLst/>
                <a:latin typeface="+mn-lt"/>
                <a:ea typeface="+mn-ea"/>
                <a:cs typeface="+mn-cs"/>
                <a:hlinkClick r:id="rId4"/>
              </a:rPr>
              <a:t>CC BY NC ND 2.0</a:t>
            </a:r>
            <a:endParaRPr lang="en-US" sz="1200" b="0" i="0" u="none" strike="noStrike" kern="1200" noProof="0" dirty="0">
              <a:solidFill>
                <a:schemeClr val="tx1"/>
              </a:solidFill>
              <a:effectLst/>
              <a:latin typeface="+mn-lt"/>
              <a:ea typeface="+mn-ea"/>
              <a:cs typeface="+mn-cs"/>
            </a:endParaRPr>
          </a:p>
          <a:p>
            <a:r>
              <a:rPr lang="en-US" noProof="0" dirty="0"/>
              <a:t>GBIF: global biodiversity information facility – presented by Dag Endresen, GBIF Node Manager for Norway; University of Oslo; Living Norway colloquium in Trondheim 12 October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dirty="0">
                <a:solidFill>
                  <a:schemeClr val="tx1"/>
                </a:solidFill>
                <a:effectLst/>
                <a:latin typeface="+mn-lt"/>
                <a:ea typeface="+mn-ea"/>
                <a:cs typeface="+mn-cs"/>
              </a:rPr>
              <a:t>Slides credit: Based on a slide-set by GBIF Scientific Officer Dmitry Schigel &lt;</a:t>
            </a:r>
            <a:r>
              <a:rPr lang="en-US" sz="1200" noProof="0" dirty="0" err="1"/>
              <a:t>dschigel@gbif.org</a:t>
            </a:r>
            <a:r>
              <a:rPr lang="en-US" sz="1200" noProof="0" dirty="0"/>
              <a:t>&gt;; Biodiversity Open Data Ambassadors, https://</a:t>
            </a:r>
            <a:r>
              <a:rPr lang="en-US" sz="1200" noProof="0" dirty="0" err="1"/>
              <a:t>www.gbif.org</a:t>
            </a:r>
            <a:r>
              <a:rPr lang="en-US" sz="1200" noProof="0" dirty="0"/>
              <a:t>/article/6dNF1d0tgcI4cmqeoS2sQ4/biodiversity-open-data-ambassadors</a:t>
            </a:r>
          </a:p>
        </p:txBody>
      </p:sp>
      <p:sp>
        <p:nvSpPr>
          <p:cNvPr id="4" name="Slide Number Placeholder 3"/>
          <p:cNvSpPr>
            <a:spLocks noGrp="1"/>
          </p:cNvSpPr>
          <p:nvPr>
            <p:ph type="sldNum" sz="quarter" idx="5"/>
          </p:nvPr>
        </p:nvSpPr>
        <p:spPr/>
        <p:txBody>
          <a:bodyPr/>
          <a:lstStyle/>
          <a:p>
            <a:fld id="{25B5EE77-8CAC-4815-8642-F6182C046882}" type="slidenum">
              <a:rPr lang="en-GB" smtClean="0"/>
              <a:t>1</a:t>
            </a:fld>
            <a:endParaRPr lang="en-GB"/>
          </a:p>
        </p:txBody>
      </p:sp>
    </p:spTree>
    <p:extLst>
      <p:ext uri="{BB962C8B-B14F-4D97-AF65-F5344CB8AC3E}">
        <p14:creationId xmlns:p14="http://schemas.microsoft.com/office/powerpoint/2010/main" val="290726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a:t>
            </a:r>
            <a:r>
              <a:rPr lang="en-US" baseline="0" dirty="0"/>
              <a:t> growth and evolution of evidence</a:t>
            </a:r>
            <a:endParaRPr lang="en-GB" dirty="0"/>
          </a:p>
        </p:txBody>
      </p:sp>
      <p:sp>
        <p:nvSpPr>
          <p:cNvPr id="4" name="Slide Number Placeholder 3"/>
          <p:cNvSpPr>
            <a:spLocks noGrp="1"/>
          </p:cNvSpPr>
          <p:nvPr>
            <p:ph type="sldNum" sz="quarter" idx="10"/>
          </p:nvPr>
        </p:nvSpPr>
        <p:spPr/>
        <p:txBody>
          <a:bodyPr/>
          <a:lstStyle/>
          <a:p>
            <a:fld id="{25B5EE77-8CAC-4815-8642-F6182C046882}" type="slidenum">
              <a:rPr lang="en-GB" smtClean="0"/>
              <a:t>12</a:t>
            </a:fld>
            <a:endParaRPr lang="en-GB"/>
          </a:p>
        </p:txBody>
      </p:sp>
    </p:spTree>
    <p:extLst>
      <p:ext uri="{BB962C8B-B14F-4D97-AF65-F5344CB8AC3E}">
        <p14:creationId xmlns:p14="http://schemas.microsoft.com/office/powerpoint/2010/main" val="1937187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accent1"/>
              </a:solidFill>
              <a:latin typeface="+mn-lt"/>
              <a:ea typeface="+mn-ea"/>
              <a:cs typeface="+mn-cs"/>
            </a:endParaRPr>
          </a:p>
          <a:p>
            <a:r>
              <a:rPr lang="en-US" dirty="0"/>
              <a:t>Four richness levels -- https://</a:t>
            </a:r>
            <a:r>
              <a:rPr lang="en-US" dirty="0" err="1"/>
              <a:t>www.gbif.org</a:t>
            </a:r>
            <a:r>
              <a:rPr lang="en-US" dirty="0"/>
              <a:t>/dataset-classes</a:t>
            </a:r>
            <a:endParaRPr lang="en-GB" dirty="0"/>
          </a:p>
        </p:txBody>
      </p:sp>
      <p:sp>
        <p:nvSpPr>
          <p:cNvPr id="4" name="Slide Number Placeholder 3"/>
          <p:cNvSpPr>
            <a:spLocks noGrp="1"/>
          </p:cNvSpPr>
          <p:nvPr>
            <p:ph type="sldNum" sz="quarter" idx="5"/>
          </p:nvPr>
        </p:nvSpPr>
        <p:spPr/>
        <p:txBody>
          <a:bodyPr/>
          <a:lstStyle/>
          <a:p>
            <a:fld id="{25B5EE77-8CAC-4815-8642-F6182C046882}" type="slidenum">
              <a:rPr lang="en-GB" smtClean="0"/>
              <a:t>13</a:t>
            </a:fld>
            <a:endParaRPr lang="en-GB"/>
          </a:p>
        </p:txBody>
      </p:sp>
    </p:spTree>
    <p:extLst>
      <p:ext uri="{BB962C8B-B14F-4D97-AF65-F5344CB8AC3E}">
        <p14:creationId xmlns:p14="http://schemas.microsoft.com/office/powerpoint/2010/main" val="2597103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Multimedia</a:t>
            </a:r>
            <a:endParaRPr lang="en-GB" dirty="0"/>
          </a:p>
        </p:txBody>
      </p:sp>
      <p:sp>
        <p:nvSpPr>
          <p:cNvPr id="4" name="Slide Number Placeholder 3"/>
          <p:cNvSpPr>
            <a:spLocks noGrp="1"/>
          </p:cNvSpPr>
          <p:nvPr>
            <p:ph type="sldNum" sz="quarter" idx="5"/>
          </p:nvPr>
        </p:nvSpPr>
        <p:spPr/>
        <p:txBody>
          <a:bodyPr/>
          <a:lstStyle/>
          <a:p>
            <a:fld id="{25B5EE77-8CAC-4815-8642-F6182C046882}" type="slidenum">
              <a:rPr lang="en-GB" smtClean="0"/>
              <a:t>14</a:t>
            </a:fld>
            <a:endParaRPr lang="en-GB"/>
          </a:p>
        </p:txBody>
      </p:sp>
    </p:spTree>
    <p:extLst>
      <p:ext uri="{BB962C8B-B14F-4D97-AF65-F5344CB8AC3E}">
        <p14:creationId xmlns:p14="http://schemas.microsoft.com/office/powerpoint/2010/main" val="4119625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Citizen science</a:t>
            </a:r>
          </a:p>
          <a:p>
            <a:r>
              <a:rPr lang="en-US" dirty="0" err="1"/>
              <a:t>eBird</a:t>
            </a:r>
            <a:r>
              <a:rPr lang="en-US" dirty="0"/>
              <a:t>: https://</a:t>
            </a:r>
            <a:r>
              <a:rPr lang="en-US" dirty="0" err="1"/>
              <a:t>doi.org</a:t>
            </a:r>
            <a:r>
              <a:rPr lang="en-US" dirty="0"/>
              <a:t>/10.15468/</a:t>
            </a:r>
            <a:r>
              <a:rPr lang="en-US" dirty="0" err="1"/>
              <a:t>aomfnb</a:t>
            </a:r>
            <a:endParaRPr lang="en-US" dirty="0"/>
          </a:p>
          <a:p>
            <a:r>
              <a:rPr lang="en-US" dirty="0"/>
              <a:t>iNaturalist: https://</a:t>
            </a:r>
            <a:r>
              <a:rPr lang="en-US" dirty="0" err="1"/>
              <a:t>doi.org</a:t>
            </a:r>
            <a:r>
              <a:rPr lang="en-US" dirty="0"/>
              <a:t>/10.15468/ab3s5x</a:t>
            </a:r>
          </a:p>
          <a:p>
            <a:r>
              <a:rPr lang="en-US" dirty="0"/>
              <a:t>NBIC </a:t>
            </a:r>
            <a:r>
              <a:rPr lang="en-US" dirty="0" err="1"/>
              <a:t>Artsobservasjoner</a:t>
            </a:r>
            <a:r>
              <a:rPr lang="en-US" dirty="0"/>
              <a:t>: https://</a:t>
            </a:r>
            <a:r>
              <a:rPr lang="en-US" dirty="0" err="1"/>
              <a:t>doi.org</a:t>
            </a:r>
            <a:r>
              <a:rPr lang="en-US" dirty="0"/>
              <a:t>/10.15468/</a:t>
            </a:r>
            <a:r>
              <a:rPr lang="en-US" dirty="0" err="1"/>
              <a:t>zjbzel</a:t>
            </a:r>
            <a:endParaRPr lang="en-GB" dirty="0"/>
          </a:p>
        </p:txBody>
      </p:sp>
      <p:sp>
        <p:nvSpPr>
          <p:cNvPr id="4" name="Slide Number Placeholder 3"/>
          <p:cNvSpPr>
            <a:spLocks noGrp="1"/>
          </p:cNvSpPr>
          <p:nvPr>
            <p:ph type="sldNum" sz="quarter" idx="10"/>
          </p:nvPr>
        </p:nvSpPr>
        <p:spPr/>
        <p:txBody>
          <a:bodyPr/>
          <a:lstStyle/>
          <a:p>
            <a:fld id="{25B5EE77-8CAC-4815-8642-F6182C046882}" type="slidenum">
              <a:rPr lang="en-GB" smtClean="0"/>
              <a:t>15</a:t>
            </a:fld>
            <a:endParaRPr lang="en-GB"/>
          </a:p>
        </p:txBody>
      </p:sp>
    </p:spTree>
    <p:extLst>
      <p:ext uri="{BB962C8B-B14F-4D97-AF65-F5344CB8AC3E}">
        <p14:creationId xmlns:p14="http://schemas.microsoft.com/office/powerpoint/2010/main" val="11767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Museums and other collections</a:t>
            </a:r>
          </a:p>
          <a:p>
            <a:r>
              <a:rPr lang="en-US" dirty="0"/>
              <a:t>NTNU Vascular plants: https://</a:t>
            </a:r>
            <a:r>
              <a:rPr lang="en-US" dirty="0" err="1"/>
              <a:t>doi.org</a:t>
            </a:r>
            <a:r>
              <a:rPr lang="en-US" dirty="0"/>
              <a:t>/10.15468/</a:t>
            </a:r>
            <a:r>
              <a:rPr lang="en-US" dirty="0" err="1"/>
              <a:t>zrlqok</a:t>
            </a:r>
            <a:endParaRPr lang="en-DK" dirty="0"/>
          </a:p>
        </p:txBody>
      </p:sp>
      <p:sp>
        <p:nvSpPr>
          <p:cNvPr id="4" name="Slide Number Placeholder 3"/>
          <p:cNvSpPr>
            <a:spLocks noGrp="1"/>
          </p:cNvSpPr>
          <p:nvPr>
            <p:ph type="sldNum" sz="quarter" idx="5"/>
          </p:nvPr>
        </p:nvSpPr>
        <p:spPr/>
        <p:txBody>
          <a:bodyPr/>
          <a:lstStyle/>
          <a:p>
            <a:fld id="{25B5EE77-8CAC-4815-8642-F6182C046882}" type="slidenum">
              <a:rPr lang="en-GB" smtClean="0"/>
              <a:t>16</a:t>
            </a:fld>
            <a:endParaRPr lang="en-GB"/>
          </a:p>
        </p:txBody>
      </p:sp>
    </p:spTree>
    <p:extLst>
      <p:ext uri="{BB962C8B-B14F-4D97-AF65-F5344CB8AC3E}">
        <p14:creationId xmlns:p14="http://schemas.microsoft.com/office/powerpoint/2010/main" val="685763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Taxonomic literature and data liberation</a:t>
            </a:r>
          </a:p>
          <a:p>
            <a:r>
              <a:rPr lang="en-GB" dirty="0"/>
              <a:t>Palaearctic Dataset: https://</a:t>
            </a:r>
            <a:r>
              <a:rPr lang="en-GB" dirty="0" err="1"/>
              <a:t>doi.org</a:t>
            </a:r>
            <a:r>
              <a:rPr lang="en-GB" dirty="0"/>
              <a:t>/10.5852/ejt.2018.417</a:t>
            </a:r>
          </a:p>
        </p:txBody>
      </p:sp>
      <p:sp>
        <p:nvSpPr>
          <p:cNvPr id="4" name="Slide Number Placeholder 3"/>
          <p:cNvSpPr>
            <a:spLocks noGrp="1"/>
          </p:cNvSpPr>
          <p:nvPr>
            <p:ph type="sldNum" sz="quarter" idx="10"/>
          </p:nvPr>
        </p:nvSpPr>
        <p:spPr/>
        <p:txBody>
          <a:bodyPr/>
          <a:lstStyle/>
          <a:p>
            <a:fld id="{25B5EE77-8CAC-4815-8642-F6182C046882}" type="slidenum">
              <a:rPr lang="en-GB" smtClean="0"/>
              <a:t>17</a:t>
            </a:fld>
            <a:endParaRPr lang="en-GB"/>
          </a:p>
        </p:txBody>
      </p:sp>
    </p:spTree>
    <p:extLst>
      <p:ext uri="{BB962C8B-B14F-4D97-AF65-F5344CB8AC3E}">
        <p14:creationId xmlns:p14="http://schemas.microsoft.com/office/powerpoint/2010/main" val="4222780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Taxon equality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EE77-8CAC-4815-8642-F6182C04688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249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Codes to OTUs</a:t>
            </a:r>
          </a:p>
          <a:p>
            <a:endParaRPr lang="en-US" dirty="0"/>
          </a:p>
          <a:p>
            <a:r>
              <a:rPr lang="en-GB" sz="1200" b="0" i="0" u="none" strike="noStrike" kern="1200" dirty="0">
                <a:solidFill>
                  <a:schemeClr val="tx1"/>
                </a:solidFill>
                <a:effectLst/>
                <a:latin typeface="+mn-lt"/>
                <a:ea typeface="+mn-ea"/>
                <a:cs typeface="+mn-cs"/>
                <a:hlinkClick r:id="rId3" tooltip="Algae"/>
              </a:rPr>
              <a:t>Algae</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tooltip="Fungus"/>
              </a:rPr>
              <a:t>Fungi</a:t>
            </a:r>
            <a:r>
              <a:rPr lang="en-GB" sz="1200" b="0" i="0" kern="1200" dirty="0">
                <a:solidFill>
                  <a:schemeClr val="tx1"/>
                </a:solidFill>
                <a:effectLst/>
                <a:latin typeface="+mn-lt"/>
                <a:ea typeface="+mn-ea"/>
                <a:cs typeface="+mn-cs"/>
              </a:rPr>
              <a:t> and </a:t>
            </a:r>
            <a:r>
              <a:rPr lang="en-GB" sz="1200" b="0" i="0" u="none" strike="noStrike" kern="1200" dirty="0">
                <a:solidFill>
                  <a:schemeClr val="tx1"/>
                </a:solidFill>
                <a:effectLst/>
                <a:latin typeface="+mn-lt"/>
                <a:ea typeface="+mn-ea"/>
                <a:cs typeface="+mn-cs"/>
                <a:hlinkClick r:id="rId5" tooltip="Plant"/>
              </a:rPr>
              <a:t>Plants</a:t>
            </a:r>
            <a:r>
              <a:rPr lang="en-GB" sz="1200" b="0" i="0" kern="1200" dirty="0">
                <a:solidFill>
                  <a:schemeClr val="tx1"/>
                </a:solidFill>
                <a:effectLst/>
                <a:latin typeface="+mn-lt"/>
                <a:ea typeface="+mn-ea"/>
                <a:cs typeface="+mn-cs"/>
              </a:rPr>
              <a:t> – </a:t>
            </a:r>
            <a:r>
              <a:rPr lang="en-GB" sz="1200" b="0" i="1" u="none" strike="noStrike" kern="1200" dirty="0">
                <a:solidFill>
                  <a:schemeClr val="tx1"/>
                </a:solidFill>
                <a:effectLst/>
                <a:latin typeface="+mn-lt"/>
                <a:ea typeface="+mn-ea"/>
                <a:cs typeface="+mn-cs"/>
                <a:hlinkClick r:id="rId6" tooltip="International Code of Nomenclature for algae, fungi, and plants"/>
              </a:rPr>
              <a:t>International Code of Nomenclature for algae, fungi, and plants</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ICN</a:t>
            </a:r>
            <a:r>
              <a:rPr lang="en-GB" sz="1200" b="0" i="0" kern="1200" dirty="0">
                <a:solidFill>
                  <a:schemeClr val="tx1"/>
                </a:solidFill>
                <a:effectLst/>
                <a:latin typeface="+mn-lt"/>
                <a:ea typeface="+mn-ea"/>
                <a:cs typeface="+mn-cs"/>
              </a:rPr>
              <a:t>), which in July 2011 replaced the </a:t>
            </a:r>
            <a:r>
              <a:rPr lang="en-GB" sz="1200" b="0" i="1" u="none" strike="noStrike" kern="1200" dirty="0">
                <a:solidFill>
                  <a:schemeClr val="tx1"/>
                </a:solidFill>
                <a:effectLst/>
                <a:latin typeface="+mn-lt"/>
                <a:ea typeface="+mn-ea"/>
                <a:cs typeface="+mn-cs"/>
                <a:hlinkClick r:id="rId7" tooltip="International Code of Botanical Nomenclature"/>
              </a:rPr>
              <a:t>International Code of Botanical Nomenclature</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ICBN</a:t>
            </a:r>
            <a:r>
              <a:rPr lang="en-GB" sz="1200" b="0" i="0" kern="1200" dirty="0">
                <a:solidFill>
                  <a:schemeClr val="tx1"/>
                </a:solidFill>
                <a:effectLst/>
                <a:latin typeface="+mn-lt"/>
                <a:ea typeface="+mn-ea"/>
                <a:cs typeface="+mn-cs"/>
              </a:rPr>
              <a:t>) and the earlier </a:t>
            </a:r>
            <a:r>
              <a:rPr lang="en-GB" sz="1200" b="0" i="1" kern="1200" dirty="0">
                <a:solidFill>
                  <a:schemeClr val="tx1"/>
                </a:solidFill>
                <a:effectLst/>
                <a:latin typeface="+mn-lt"/>
                <a:ea typeface="+mn-ea"/>
                <a:cs typeface="+mn-cs"/>
              </a:rPr>
              <a:t>International Rules of Botanical Nomenclature</a:t>
            </a:r>
            <a:r>
              <a:rPr lang="en-GB" sz="1200" b="0" i="0"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hlinkClick r:id="rId8" tooltip="Animal"/>
              </a:rPr>
              <a:t>Animals</a:t>
            </a:r>
            <a:r>
              <a:rPr lang="en-GB" sz="1200" b="0" i="0" kern="1200" dirty="0">
                <a:solidFill>
                  <a:schemeClr val="tx1"/>
                </a:solidFill>
                <a:effectLst/>
                <a:latin typeface="+mn-lt"/>
                <a:ea typeface="+mn-ea"/>
                <a:cs typeface="+mn-cs"/>
              </a:rPr>
              <a:t> – </a:t>
            </a:r>
            <a:r>
              <a:rPr lang="en-GB" sz="1200" b="0" i="1" u="none" strike="noStrike" kern="1200" dirty="0">
                <a:solidFill>
                  <a:schemeClr val="tx1"/>
                </a:solidFill>
                <a:effectLst/>
                <a:latin typeface="+mn-lt"/>
                <a:ea typeface="+mn-ea"/>
                <a:cs typeface="+mn-cs"/>
                <a:hlinkClick r:id="rId9" tooltip="International Code of Zoological Nomenclature"/>
              </a:rPr>
              <a:t>International Code of Zoological Nomenclature</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ICZN</a:t>
            </a:r>
            <a:r>
              <a:rPr lang="en-GB" sz="1200" b="0" i="0"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hlinkClick r:id="rId10" tooltip="Bacterium"/>
              </a:rPr>
              <a:t>Bacteria</a:t>
            </a:r>
            <a:r>
              <a:rPr lang="en-GB" sz="1200" b="0" i="0" kern="1200" dirty="0">
                <a:solidFill>
                  <a:schemeClr val="tx1"/>
                </a:solidFill>
                <a:effectLst/>
                <a:latin typeface="+mn-lt"/>
                <a:ea typeface="+mn-ea"/>
                <a:cs typeface="+mn-cs"/>
              </a:rPr>
              <a:t> and </a:t>
            </a:r>
            <a:r>
              <a:rPr lang="en-GB" sz="1200" b="0" i="0" u="none" strike="noStrike" kern="1200" dirty="0">
                <a:solidFill>
                  <a:schemeClr val="tx1"/>
                </a:solidFill>
                <a:effectLst/>
                <a:latin typeface="+mn-lt"/>
                <a:ea typeface="+mn-ea"/>
                <a:cs typeface="+mn-cs"/>
                <a:hlinkClick r:id="rId11" tooltip="Archaea"/>
              </a:rPr>
              <a:t>Archaea</a:t>
            </a:r>
            <a:r>
              <a:rPr lang="en-GB" sz="1200" b="0" i="0" kern="1200" dirty="0">
                <a:solidFill>
                  <a:schemeClr val="tx1"/>
                </a:solidFill>
                <a:effectLst/>
                <a:latin typeface="+mn-lt"/>
                <a:ea typeface="+mn-ea"/>
                <a:cs typeface="+mn-cs"/>
              </a:rPr>
              <a:t> – </a:t>
            </a:r>
            <a:r>
              <a:rPr lang="en-GB" sz="1200" b="0" i="1" u="none" strike="noStrike" kern="1200" dirty="0">
                <a:solidFill>
                  <a:schemeClr val="tx1"/>
                </a:solidFill>
                <a:effectLst/>
                <a:latin typeface="+mn-lt"/>
                <a:ea typeface="+mn-ea"/>
                <a:cs typeface="+mn-cs"/>
                <a:hlinkClick r:id="rId12" tooltip="International Code of Nomenclature of Prokaryotes"/>
              </a:rPr>
              <a:t>International Code of Nomenclature of Prokaryotes</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ICNP</a:t>
            </a:r>
            <a:r>
              <a:rPr lang="en-GB" sz="1200" b="0" i="0" kern="1200" dirty="0">
                <a:solidFill>
                  <a:schemeClr val="tx1"/>
                </a:solidFill>
                <a:effectLst/>
                <a:latin typeface="+mn-lt"/>
                <a:ea typeface="+mn-ea"/>
                <a:cs typeface="+mn-cs"/>
              </a:rPr>
              <a:t>), which in 2008 replaced the </a:t>
            </a:r>
            <a:r>
              <a:rPr lang="en-GB" sz="1200" b="0" i="1" kern="1200" dirty="0">
                <a:solidFill>
                  <a:schemeClr val="tx1"/>
                </a:solidFill>
                <a:effectLst/>
                <a:latin typeface="+mn-lt"/>
                <a:ea typeface="+mn-ea"/>
                <a:cs typeface="+mn-cs"/>
              </a:rPr>
              <a:t>International Code of Nomenclature of Bacteria</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ICNB</a:t>
            </a:r>
            <a:r>
              <a:rPr lang="en-GB" sz="1200" b="0" i="0" kern="1200" dirty="0">
                <a:solidFill>
                  <a:schemeClr val="tx1"/>
                </a:solidFill>
                <a:effectLst/>
                <a:latin typeface="+mn-lt"/>
                <a:ea typeface="+mn-ea"/>
                <a:cs typeface="+mn-cs"/>
              </a:rPr>
              <a:t>)</a:t>
            </a:r>
          </a:p>
          <a:p>
            <a:r>
              <a:rPr lang="en-GB" sz="1200" b="0" i="0" u="sng" kern="1200" dirty="0">
                <a:solidFill>
                  <a:schemeClr val="tx1"/>
                </a:solidFill>
                <a:effectLst/>
                <a:latin typeface="+mn-lt"/>
                <a:ea typeface="+mn-ea"/>
                <a:cs typeface="+mn-cs"/>
                <a:hlinkClick r:id="rId13"/>
              </a:rPr>
              <a:t>Cultivated plants</a:t>
            </a:r>
            <a:r>
              <a:rPr lang="en-GB" sz="1200" b="0" i="0" kern="1200" dirty="0">
                <a:solidFill>
                  <a:schemeClr val="tx1"/>
                </a:solidFill>
                <a:effectLst/>
                <a:latin typeface="+mn-lt"/>
                <a:ea typeface="+mn-ea"/>
                <a:cs typeface="+mn-cs"/>
              </a:rPr>
              <a:t> – </a:t>
            </a:r>
            <a:r>
              <a:rPr lang="en-GB" sz="1200" b="0" i="1" u="none" strike="noStrike" kern="1200" dirty="0">
                <a:solidFill>
                  <a:schemeClr val="tx1"/>
                </a:solidFill>
                <a:effectLst/>
                <a:latin typeface="+mn-lt"/>
                <a:ea typeface="+mn-ea"/>
                <a:cs typeface="+mn-cs"/>
                <a:hlinkClick r:id="rId14" tooltip="International Code of Nomenclature for Cultivated Plants"/>
              </a:rPr>
              <a:t>International Code of Nomenclature for Cultivated Plants</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ICNCP</a:t>
            </a:r>
            <a:r>
              <a:rPr lang="en-GB" sz="1200" b="0" i="0"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hlinkClick r:id="rId15" tooltip="Plant association"/>
              </a:rPr>
              <a:t>Plant associations</a:t>
            </a:r>
            <a:r>
              <a:rPr lang="en-GB" sz="1200" b="0" i="0" kern="1200" dirty="0">
                <a:solidFill>
                  <a:schemeClr val="tx1"/>
                </a:solidFill>
                <a:effectLst/>
                <a:latin typeface="+mn-lt"/>
                <a:ea typeface="+mn-ea"/>
                <a:cs typeface="+mn-cs"/>
              </a:rPr>
              <a:t> – </a:t>
            </a:r>
            <a:r>
              <a:rPr lang="en-GB" sz="1200" b="0" i="1" u="none" strike="noStrike" kern="1200" dirty="0">
                <a:solidFill>
                  <a:schemeClr val="tx1"/>
                </a:solidFill>
                <a:effectLst/>
                <a:latin typeface="+mn-lt"/>
                <a:ea typeface="+mn-ea"/>
                <a:cs typeface="+mn-cs"/>
                <a:hlinkClick r:id="rId16" tooltip="International Code of Phytosociological Nomenclature"/>
              </a:rPr>
              <a:t>International Code of Phytosociological Nomenclature</a:t>
            </a:r>
            <a:r>
              <a:rPr lang="en-GB" sz="1200" b="0" i="1" kern="1200" dirty="0">
                <a:solidFill>
                  <a:schemeClr val="tx1"/>
                </a:solidFill>
                <a:effectLst/>
                <a:latin typeface="+mn-lt"/>
                <a:ea typeface="+mn-ea"/>
                <a:cs typeface="+mn-cs"/>
              </a:rPr>
              <a:t> (ICPN)</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7" tooltip="Virus"/>
              </a:rPr>
              <a:t>Viruses</a:t>
            </a:r>
            <a:r>
              <a:rPr lang="en-GB" sz="1200" b="0" i="0" kern="1200" dirty="0">
                <a:solidFill>
                  <a:schemeClr val="tx1"/>
                </a:solidFill>
                <a:effectLst/>
                <a:latin typeface="+mn-lt"/>
                <a:ea typeface="+mn-ea"/>
                <a:cs typeface="+mn-cs"/>
              </a:rPr>
              <a:t> – </a:t>
            </a:r>
            <a:r>
              <a:rPr lang="en-GB" sz="1200" b="0" i="1" u="none" strike="noStrike" kern="1200" dirty="0">
                <a:solidFill>
                  <a:schemeClr val="tx1"/>
                </a:solidFill>
                <a:effectLst/>
                <a:latin typeface="+mn-lt"/>
                <a:ea typeface="+mn-ea"/>
                <a:cs typeface="+mn-cs"/>
                <a:hlinkClick r:id="rId18" tooltip="International Committee on Taxonomy of Viruses"/>
              </a:rPr>
              <a:t>The International Code of Virus Classification and Nomenclature</a:t>
            </a:r>
            <a:r>
              <a:rPr lang="en-GB" sz="1200" b="0" i="0" kern="1200" dirty="0">
                <a:solidFill>
                  <a:schemeClr val="tx1"/>
                </a:solidFill>
                <a:effectLst/>
                <a:latin typeface="+mn-lt"/>
                <a:ea typeface="+mn-ea"/>
                <a:cs typeface="+mn-cs"/>
              </a:rPr>
              <a:t> (ICVCN); </a:t>
            </a:r>
            <a:r>
              <a:rPr lang="en-GB" sz="1200" b="0" i="1" kern="1200" dirty="0">
                <a:solidFill>
                  <a:schemeClr val="tx1"/>
                </a:solidFill>
                <a:effectLst/>
                <a:latin typeface="+mn-lt"/>
                <a:ea typeface="+mn-ea"/>
                <a:cs typeface="+mn-cs"/>
              </a:rPr>
              <a:t>see also </a:t>
            </a:r>
            <a:r>
              <a:rPr lang="en-GB" sz="1200" b="0" i="1" u="none" strike="noStrike" kern="1200" dirty="0">
                <a:solidFill>
                  <a:schemeClr val="tx1"/>
                </a:solidFill>
                <a:effectLst/>
                <a:latin typeface="+mn-lt"/>
                <a:ea typeface="+mn-ea"/>
                <a:cs typeface="+mn-cs"/>
                <a:hlinkClick r:id="rId19" tooltip="Virus classification"/>
              </a:rPr>
              <a:t>virus classification</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5B5EE77-8CAC-4815-8642-F6182C046882}" type="slidenum">
              <a:rPr lang="en-GB" smtClean="0"/>
              <a:t>19</a:t>
            </a:fld>
            <a:endParaRPr lang="en-GB" dirty="0"/>
          </a:p>
        </p:txBody>
      </p:sp>
    </p:spTree>
    <p:extLst>
      <p:ext uri="{BB962C8B-B14F-4D97-AF65-F5344CB8AC3E}">
        <p14:creationId xmlns:p14="http://schemas.microsoft.com/office/powerpoint/2010/main" val="3518791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GBIF is integrating OTUs to the taxonomic backbone. OTU = Operational Taxonomic Unit</a:t>
            </a:r>
          </a:p>
          <a:p>
            <a:r>
              <a:rPr lang="en-US" dirty="0"/>
              <a:t>https://</a:t>
            </a:r>
            <a:r>
              <a:rPr lang="en-US" dirty="0" err="1"/>
              <a:t>www.gbif.org</a:t>
            </a:r>
            <a:r>
              <a:rPr lang="en-US" dirty="0"/>
              <a:t>/news/2UfGq1L6iXbSu0ElamvVlH/gbif-introduces-new-version-of-the-backbone-taxonomy (News item 2019-09-25)</a:t>
            </a:r>
          </a:p>
          <a:p>
            <a:r>
              <a:rPr lang="en-US" dirty="0"/>
              <a:t>https://</a:t>
            </a:r>
            <a:r>
              <a:rPr lang="en-US" dirty="0" err="1"/>
              <a:t>www.gbif.org</a:t>
            </a:r>
            <a:r>
              <a:rPr lang="en-US" dirty="0"/>
              <a:t>/news/2LrgV5t3ZuGeU2WIymSEuk/adding-sequence-based-identifiers-to-backbone-taxonomy-reveals-dark-taxa-fungi (News item 2018-08-29)</a:t>
            </a:r>
          </a:p>
          <a:p>
            <a:r>
              <a:rPr lang="en-GB" dirty="0"/>
              <a:t>https://data-</a:t>
            </a:r>
            <a:r>
              <a:rPr lang="en-GB" dirty="0" err="1"/>
              <a:t>blog.gbif.org</a:t>
            </a:r>
            <a:r>
              <a:rPr lang="en-GB" dirty="0"/>
              <a:t>/post/gbif-molecular-data/ (Blog post 2019-04-24)</a:t>
            </a:r>
          </a:p>
          <a:p>
            <a:r>
              <a:rPr lang="en-GB" dirty="0"/>
              <a:t>https://data-</a:t>
            </a:r>
            <a:r>
              <a:rPr lang="en-GB" dirty="0" err="1"/>
              <a:t>blog.gbif.org</a:t>
            </a:r>
            <a:r>
              <a:rPr lang="en-GB" dirty="0"/>
              <a:t>/post/gbif-molecular-data-quality/ (Blog post 2019-04-26)</a:t>
            </a:r>
          </a:p>
          <a:p>
            <a:r>
              <a:rPr lang="en-GB" dirty="0"/>
              <a:t>UNITE OTU SH checklist: https://</a:t>
            </a:r>
            <a:r>
              <a:rPr lang="en-GB" dirty="0" err="1"/>
              <a:t>doi.org</a:t>
            </a:r>
            <a:r>
              <a:rPr lang="en-GB" dirty="0"/>
              <a:t>/10.15468/mkpcy3 (2018)</a:t>
            </a:r>
          </a:p>
          <a:p>
            <a:r>
              <a:rPr lang="en-GB" dirty="0" err="1"/>
              <a:t>iBOL</a:t>
            </a:r>
            <a:r>
              <a:rPr lang="en-GB" dirty="0"/>
              <a:t> BIN checklist: https://</a:t>
            </a:r>
            <a:r>
              <a:rPr lang="en-GB" dirty="0" err="1"/>
              <a:t>doi.org</a:t>
            </a:r>
            <a:r>
              <a:rPr lang="en-GB" dirty="0"/>
              <a:t>/10.15468/</a:t>
            </a:r>
            <a:r>
              <a:rPr lang="en-GB" dirty="0" err="1"/>
              <a:t>wvfqoi</a:t>
            </a:r>
            <a:r>
              <a:rPr lang="en-GB" dirty="0"/>
              <a:t> (2019)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26CDB-6DF5-4F3C-880E-252B065D5D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752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eDNA</a:t>
            </a:r>
            <a:r>
              <a:rPr lang="en-US" baseline="0" dirty="0"/>
              <a:t>, a promise of speed and coverage</a:t>
            </a:r>
          </a:p>
          <a:p>
            <a:r>
              <a:rPr lang="en-US" baseline="0" dirty="0"/>
              <a:t>MGnify -- Atlantic salmon microbiota: https://</a:t>
            </a:r>
            <a:r>
              <a:rPr lang="en-US" baseline="0" dirty="0" err="1"/>
              <a:t>doi.org</a:t>
            </a:r>
            <a:r>
              <a:rPr lang="en-US" baseline="0" dirty="0"/>
              <a:t>/10.15468/ox86z5</a:t>
            </a:r>
          </a:p>
          <a:p>
            <a:r>
              <a:rPr lang="en-US" baseline="0" dirty="0"/>
              <a:t>MGnify data publisher: https://</a:t>
            </a:r>
            <a:r>
              <a:rPr lang="en-US" baseline="0" dirty="0" err="1"/>
              <a:t>www.gbif.org</a:t>
            </a:r>
            <a:r>
              <a:rPr lang="en-US" baseline="0" dirty="0"/>
              <a:t>/publisher/ab733144-7043-4e88-bd4f-fca7bf858880</a:t>
            </a:r>
            <a:endParaRPr lang="en-GB" dirty="0"/>
          </a:p>
        </p:txBody>
      </p:sp>
      <p:sp>
        <p:nvSpPr>
          <p:cNvPr id="4" name="Slide Number Placeholder 3"/>
          <p:cNvSpPr>
            <a:spLocks noGrp="1"/>
          </p:cNvSpPr>
          <p:nvPr>
            <p:ph type="sldNum" sz="quarter" idx="10"/>
          </p:nvPr>
        </p:nvSpPr>
        <p:spPr/>
        <p:txBody>
          <a:bodyPr/>
          <a:lstStyle/>
          <a:p>
            <a:fld id="{25B5EE77-8CAC-4815-8642-F6182C046882}" type="slidenum">
              <a:rPr lang="en-GB" smtClean="0"/>
              <a:t>21</a:t>
            </a:fld>
            <a:endParaRPr lang="en-GB"/>
          </a:p>
        </p:txBody>
      </p:sp>
    </p:spTree>
    <p:extLst>
      <p:ext uri="{BB962C8B-B14F-4D97-AF65-F5344CB8AC3E}">
        <p14:creationId xmlns:p14="http://schemas.microsoft.com/office/powerpoint/2010/main" val="305091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Photo CC0 Dag Endresen, University of Oslo Geo-ecology research group field trip to Karasjok Finmark in August 2020; </a:t>
            </a:r>
            <a:r>
              <a:rPr lang="en-GB" dirty="0"/>
              <a:t>https://</a:t>
            </a:r>
            <a:r>
              <a:rPr lang="en-GB" dirty="0" err="1"/>
              <a:t>www.inaturalist.org</a:t>
            </a:r>
            <a:r>
              <a:rPr lang="en-GB" dirty="0"/>
              <a:t>/projects/geco2020karasjok</a:t>
            </a:r>
            <a:endParaRPr lang="en-NO" dirty="0"/>
          </a:p>
        </p:txBody>
      </p:sp>
      <p:sp>
        <p:nvSpPr>
          <p:cNvPr id="4" name="Slide Number Placeholder 3"/>
          <p:cNvSpPr>
            <a:spLocks noGrp="1"/>
          </p:cNvSpPr>
          <p:nvPr>
            <p:ph type="sldNum" sz="quarter" idx="5"/>
          </p:nvPr>
        </p:nvSpPr>
        <p:spPr/>
        <p:txBody>
          <a:bodyPr/>
          <a:lstStyle/>
          <a:p>
            <a:fld id="{25B5EE77-8CAC-4815-8642-F6182C046882}" type="slidenum">
              <a:rPr lang="en-GB" smtClean="0"/>
              <a:t>2</a:t>
            </a:fld>
            <a:endParaRPr lang="en-GB"/>
          </a:p>
        </p:txBody>
      </p:sp>
    </p:spTree>
    <p:extLst>
      <p:ext uri="{BB962C8B-B14F-4D97-AF65-F5344CB8AC3E}">
        <p14:creationId xmlns:p14="http://schemas.microsoft.com/office/powerpoint/2010/main" val="1819409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guide </a:t>
            </a:r>
            <a:r>
              <a:rPr lang="en-GB" dirty="0">
                <a:solidFill>
                  <a:schemeClr val="bg1"/>
                </a:solidFill>
                <a:hlinkClick r:id="rId3">
                  <a:extLst>
                    <a:ext uri="{A12FA001-AC4F-418D-AE19-62706E023703}">
                      <ahyp:hlinkClr xmlns:ahyp="http://schemas.microsoft.com/office/drawing/2018/hyperlinkcolor" val="tx"/>
                    </a:ext>
                  </a:extLst>
                </a:hlinkClick>
              </a:rPr>
              <a:t>https://docs.gbif-uat.org/publishing-sequence-derived-data/1.0/en</a:t>
            </a:r>
            <a:r>
              <a:rPr lang="en-GB" dirty="0">
                <a:solidFill>
                  <a:schemeClr val="bg1"/>
                </a:solidFill>
              </a:rPr>
              <a:t> </a:t>
            </a:r>
            <a:endParaRPr lang="en-US" dirty="0"/>
          </a:p>
          <a:p>
            <a:r>
              <a:rPr lang="en-GB" sz="1200" b="0" i="0" kern="1200" dirty="0">
                <a:solidFill>
                  <a:schemeClr val="tx1"/>
                </a:solidFill>
                <a:effectLst/>
                <a:latin typeface="+mn-lt"/>
                <a:ea typeface="+mn-ea"/>
                <a:cs typeface="+mn-cs"/>
              </a:rPr>
              <a:t>Andersson AF, Bissett A, Finstad AG, </a:t>
            </a:r>
            <a:r>
              <a:rPr lang="en-GB" sz="1200" b="0" i="0" kern="1200" dirty="0" err="1">
                <a:solidFill>
                  <a:schemeClr val="tx1"/>
                </a:solidFill>
                <a:effectLst/>
                <a:latin typeface="+mn-lt"/>
                <a:ea typeface="+mn-ea"/>
                <a:cs typeface="+mn-cs"/>
              </a:rPr>
              <a:t>Fossøy</a:t>
            </a:r>
            <a:r>
              <a:rPr lang="en-GB" sz="1200" b="0" i="0" kern="1200" dirty="0">
                <a:solidFill>
                  <a:schemeClr val="tx1"/>
                </a:solidFill>
                <a:effectLst/>
                <a:latin typeface="+mn-lt"/>
                <a:ea typeface="+mn-ea"/>
                <a:cs typeface="+mn-cs"/>
              </a:rPr>
              <a:t> F, Grosjean M, Hope M, Jeppesen TS, </a:t>
            </a:r>
            <a:r>
              <a:rPr lang="en-GB" sz="1200" b="0" i="0" kern="1200" dirty="0" err="1">
                <a:solidFill>
                  <a:schemeClr val="tx1"/>
                </a:solidFill>
                <a:effectLst/>
                <a:latin typeface="+mn-lt"/>
                <a:ea typeface="+mn-ea"/>
                <a:cs typeface="+mn-cs"/>
              </a:rPr>
              <a:t>Kõljalg</a:t>
            </a:r>
            <a:r>
              <a:rPr lang="en-GB" sz="1200" b="0" i="0" kern="1200" dirty="0">
                <a:solidFill>
                  <a:schemeClr val="tx1"/>
                </a:solidFill>
                <a:effectLst/>
                <a:latin typeface="+mn-lt"/>
                <a:ea typeface="+mn-ea"/>
                <a:cs typeface="+mn-cs"/>
              </a:rPr>
              <a:t> U, Lundin D, Nilsson RN, Prager M, </a:t>
            </a:r>
            <a:r>
              <a:rPr lang="en-GB" sz="1200" b="0" i="0" kern="1200" dirty="0" err="1">
                <a:solidFill>
                  <a:schemeClr val="tx1"/>
                </a:solidFill>
                <a:effectLst/>
                <a:latin typeface="+mn-lt"/>
                <a:ea typeface="+mn-ea"/>
                <a:cs typeface="+mn-cs"/>
              </a:rPr>
              <a:t>Svenningsen</a:t>
            </a:r>
            <a:r>
              <a:rPr lang="en-GB" sz="1200" b="0" i="0" kern="1200" dirty="0">
                <a:solidFill>
                  <a:schemeClr val="tx1"/>
                </a:solidFill>
                <a:effectLst/>
                <a:latin typeface="+mn-lt"/>
                <a:ea typeface="+mn-ea"/>
                <a:cs typeface="+mn-cs"/>
              </a:rPr>
              <a:t> C &amp; Schigel D (2020) Publishing sequence-derived data through biodiversity data platforms [Community review draft]. Copenhagen: GBIF Secretariat. </a:t>
            </a:r>
            <a:r>
              <a:rPr lang="en-GB" sz="1200" b="0" i="0" u="sng" kern="1200" dirty="0">
                <a:solidFill>
                  <a:schemeClr val="tx1"/>
                </a:solidFill>
                <a:effectLst/>
                <a:latin typeface="+mn-lt"/>
                <a:ea typeface="+mn-ea"/>
                <a:cs typeface="+mn-cs"/>
                <a:hlinkClick r:id="rId4"/>
              </a:rPr>
              <a:t>https://doi.org/10.35035/doc-vf1a-nr22</a:t>
            </a:r>
            <a:r>
              <a:rPr lang="en-GB" sz="1200" b="0" i="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25B5EE77-8CAC-4815-8642-F6182C046882}" type="slidenum">
              <a:rPr lang="en-GB" smtClean="0"/>
              <a:t>22</a:t>
            </a:fld>
            <a:endParaRPr lang="en-GB"/>
          </a:p>
        </p:txBody>
      </p:sp>
    </p:spTree>
    <p:extLst>
      <p:ext uri="{BB962C8B-B14F-4D97-AF65-F5344CB8AC3E}">
        <p14:creationId xmlns:p14="http://schemas.microsoft.com/office/powerpoint/2010/main" val="2058084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CBD: https://</a:t>
            </a:r>
            <a:r>
              <a:rPr lang="en-US" baseline="0" dirty="0" err="1"/>
              <a:t>www.cbd.int</a:t>
            </a:r>
            <a:r>
              <a:rPr lang="en-US" baseline="0" dirty="0"/>
              <a:t>/countries/?country=no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GBIF: https://</a:t>
            </a:r>
            <a:r>
              <a:rPr lang="en-US" baseline="0" dirty="0" err="1"/>
              <a:t>www.gbif.org</a:t>
            </a:r>
            <a:r>
              <a:rPr lang="en-US" baseline="0" dirty="0"/>
              <a:t>/country/NO/summary</a:t>
            </a:r>
            <a:endParaRPr lang="en-GB" dirty="0"/>
          </a:p>
        </p:txBody>
      </p:sp>
      <p:sp>
        <p:nvSpPr>
          <p:cNvPr id="4" name="Slide Number Placeholder 3"/>
          <p:cNvSpPr>
            <a:spLocks noGrp="1"/>
          </p:cNvSpPr>
          <p:nvPr>
            <p:ph type="sldNum" sz="quarter" idx="10"/>
          </p:nvPr>
        </p:nvSpPr>
        <p:spPr/>
        <p:txBody>
          <a:bodyPr/>
          <a:lstStyle/>
          <a:p>
            <a:fld id="{25B5EE77-8CAC-4815-8642-F6182C046882}" type="slidenum">
              <a:rPr lang="en-GB" smtClean="0"/>
              <a:t>23</a:t>
            </a:fld>
            <a:endParaRPr lang="en-GB"/>
          </a:p>
        </p:txBody>
      </p:sp>
    </p:spTree>
    <p:extLst>
      <p:ext uri="{BB962C8B-B14F-4D97-AF65-F5344CB8AC3E}">
        <p14:creationId xmlns:p14="http://schemas.microsoft.com/office/powerpoint/2010/main" val="1902865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Aichi</a:t>
            </a:r>
            <a:r>
              <a:rPr lang="da-DK" baseline="0" dirty="0"/>
              <a:t> and post-2020</a:t>
            </a:r>
          </a:p>
          <a:p>
            <a:r>
              <a:rPr lang="en-GB" dirty="0"/>
              <a:t>https://</a:t>
            </a:r>
            <a:r>
              <a:rPr lang="en-GB" dirty="0" err="1"/>
              <a:t>www.cbd.int</a:t>
            </a:r>
            <a:r>
              <a:rPr lang="en-GB" dirty="0"/>
              <a:t>/cooperation/</a:t>
            </a:r>
            <a:r>
              <a:rPr lang="en-GB" dirty="0" err="1"/>
              <a:t>csp</a:t>
            </a:r>
            <a:r>
              <a:rPr lang="en-GB" dirty="0"/>
              <a:t>/</a:t>
            </a:r>
            <a:r>
              <a:rPr lang="en-GB" dirty="0" err="1"/>
              <a:t>gbif.shtml</a:t>
            </a:r>
            <a:endParaRPr lang="en-GB" dirty="0"/>
          </a:p>
          <a:p>
            <a:r>
              <a:rPr lang="en-GB" dirty="0"/>
              <a:t>https://</a:t>
            </a:r>
            <a:r>
              <a:rPr lang="en-GB" dirty="0" err="1"/>
              <a:t>www.cbd.int</a:t>
            </a:r>
            <a:r>
              <a:rPr lang="en-GB" dirty="0"/>
              <a:t>/</a:t>
            </a:r>
            <a:r>
              <a:rPr lang="en-GB" dirty="0" err="1"/>
              <a:t>csp</a:t>
            </a:r>
            <a:r>
              <a:rPr lang="en-GB" dirty="0"/>
              <a:t>/survey/</a:t>
            </a:r>
            <a:r>
              <a:rPr lang="en-GB" dirty="0" err="1"/>
              <a:t>GBIF.pdf</a:t>
            </a:r>
            <a:endParaRPr lang="en-GB" dirty="0"/>
          </a:p>
        </p:txBody>
      </p:sp>
      <p:sp>
        <p:nvSpPr>
          <p:cNvPr id="4" name="Slide Number Placeholder 3"/>
          <p:cNvSpPr>
            <a:spLocks noGrp="1"/>
          </p:cNvSpPr>
          <p:nvPr>
            <p:ph type="sldNum" sz="quarter" idx="10"/>
          </p:nvPr>
        </p:nvSpPr>
        <p:spPr/>
        <p:txBody>
          <a:bodyPr/>
          <a:lstStyle/>
          <a:p>
            <a:fld id="{25B5EE77-8CAC-4815-8642-F6182C046882}" type="slidenum">
              <a:rPr lang="en-GB" smtClean="0"/>
              <a:t>24</a:t>
            </a:fld>
            <a:endParaRPr lang="en-GB"/>
          </a:p>
        </p:txBody>
      </p:sp>
    </p:spTree>
    <p:extLst>
      <p:ext uri="{BB962C8B-B14F-4D97-AF65-F5344CB8AC3E}">
        <p14:creationId xmlns:p14="http://schemas.microsoft.com/office/powerpoint/2010/main" val="3329436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dirty="0"/>
              <a:t>So we've brought all of this data together, but for what purpose? Through tracking the citations of GBIF in research, and its onward relevance to policy and decisions, we can build up a picture of how all of those involved in sharing standardized data, from the volunteer wildlife observer to researchers and museum curators, are contributing to the knowledge that supports better decisions for our planet and our societies. Just some examples: </a:t>
            </a:r>
          </a:p>
          <a:p>
            <a:endParaRPr lang="en-DK" dirty="0"/>
          </a:p>
          <a:p>
            <a:r>
              <a:rPr lang="en-DK" dirty="0"/>
              <a:t>- Data shared through GBIF supports CONSERVATION, by helping to identify the most important sites for protected areas; by underpinning assessment of species extinction risk through the Red Listing process; and by tracking the actual and predicted spread of invasive alien species.</a:t>
            </a:r>
          </a:p>
          <a:p>
            <a:endParaRPr lang="en-DK" dirty="0"/>
          </a:p>
          <a:p>
            <a:r>
              <a:rPr lang="en-DK" dirty="0"/>
              <a:t>- Data shared through GBIF supports FOOD SECURITY, by mapping the distribution of the wild relatives of the most important food crops, and therefore the location of the genetic resources that need to be conserved for future plant breeding; and by providing information on both marine and freshwater fish species - along with other wild species important for nutrition.</a:t>
            </a:r>
          </a:p>
          <a:p>
            <a:endParaRPr lang="en-DK" dirty="0"/>
          </a:p>
          <a:p>
            <a:r>
              <a:rPr lang="en-DK" dirty="0"/>
              <a:t>- Data shared through GBIF supports action on CLIMATE CHANGE, through helping to model how species ranges will change under different climate change scenarios, informing strategies to adapt to climate change, and assessing the impacts of measures to mitigate climate change, for example increased production of biofuels and hydropower.</a:t>
            </a:r>
          </a:p>
          <a:p>
            <a:endParaRPr lang="en-DK" dirty="0"/>
          </a:p>
          <a:p>
            <a:r>
              <a:rPr lang="en-DK" dirty="0"/>
              <a:t>- And finally, data shared through GBIF supports HUMAN HEALTH, by tracking the distribution of species that act as vectors, hosts and reservoirs of human diseases; by helping to map medicinal plant species, and by assessing risks posted by significant public health hazards such as snakebite.</a:t>
            </a:r>
          </a:p>
        </p:txBody>
      </p:sp>
      <p:sp>
        <p:nvSpPr>
          <p:cNvPr id="4" name="Slide Number Placeholder 3"/>
          <p:cNvSpPr>
            <a:spLocks noGrp="1"/>
          </p:cNvSpPr>
          <p:nvPr>
            <p:ph type="sldNum" sz="quarter" idx="5"/>
          </p:nvPr>
        </p:nvSpPr>
        <p:spPr/>
        <p:txBody>
          <a:bodyPr/>
          <a:lstStyle/>
          <a:p>
            <a:fld id="{25B5EE77-8CAC-4815-8642-F6182C046882}" type="slidenum">
              <a:rPr lang="en-GB" smtClean="0"/>
              <a:t>25</a:t>
            </a:fld>
            <a:endParaRPr lang="en-GB"/>
          </a:p>
        </p:txBody>
      </p:sp>
    </p:spTree>
    <p:extLst>
      <p:ext uri="{BB962C8B-B14F-4D97-AF65-F5344CB8AC3E}">
        <p14:creationId xmlns:p14="http://schemas.microsoft.com/office/powerpoint/2010/main" val="22594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Use in research litterature</a:t>
            </a:r>
            <a:endParaRPr lang="en-GB" dirty="0"/>
          </a:p>
        </p:txBody>
      </p:sp>
      <p:sp>
        <p:nvSpPr>
          <p:cNvPr id="4" name="Slide Number Placeholder 3"/>
          <p:cNvSpPr>
            <a:spLocks noGrp="1"/>
          </p:cNvSpPr>
          <p:nvPr>
            <p:ph type="sldNum" sz="quarter" idx="5"/>
          </p:nvPr>
        </p:nvSpPr>
        <p:spPr/>
        <p:txBody>
          <a:bodyPr/>
          <a:lstStyle/>
          <a:p>
            <a:fld id="{25B5EE77-8CAC-4815-8642-F6182C046882}" type="slidenum">
              <a:rPr lang="en-GB" smtClean="0"/>
              <a:t>26</a:t>
            </a:fld>
            <a:endParaRPr lang="en-GB"/>
          </a:p>
        </p:txBody>
      </p:sp>
    </p:spTree>
    <p:extLst>
      <p:ext uri="{BB962C8B-B14F-4D97-AF65-F5344CB8AC3E}">
        <p14:creationId xmlns:p14="http://schemas.microsoft.com/office/powerpoint/2010/main" val="3529533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Use by country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https://</a:t>
            </a:r>
            <a:r>
              <a:rPr lang="en-GB" dirty="0" err="1">
                <a:solidFill>
                  <a:schemeClr val="bg1"/>
                </a:solidFill>
              </a:rPr>
              <a:t>www.gbif.org</a:t>
            </a:r>
            <a:r>
              <a:rPr lang="en-GB" dirty="0">
                <a:solidFill>
                  <a:schemeClr val="bg1"/>
                </a:solidFill>
              </a:rPr>
              <a:t>/resource/</a:t>
            </a:r>
            <a:r>
              <a:rPr lang="en-GB" dirty="0" err="1">
                <a:solidFill>
                  <a:schemeClr val="bg1"/>
                </a:solidFill>
              </a:rPr>
              <a:t>search?contentType</a:t>
            </a:r>
            <a:r>
              <a:rPr lang="en-GB" dirty="0">
                <a:solidFill>
                  <a:schemeClr val="bg1"/>
                </a:solidFill>
              </a:rPr>
              <a:t>=</a:t>
            </a:r>
            <a:r>
              <a:rPr lang="en-GB" dirty="0" err="1">
                <a:solidFill>
                  <a:schemeClr val="bg1"/>
                </a:solidFill>
              </a:rPr>
              <a:t>literature&amp;literatureType</a:t>
            </a:r>
            <a:r>
              <a:rPr lang="en-GB" dirty="0">
                <a:solidFill>
                  <a:schemeClr val="bg1"/>
                </a:solidFill>
              </a:rPr>
              <a:t>=</a:t>
            </a:r>
            <a:r>
              <a:rPr lang="en-GB" dirty="0" err="1">
                <a:solidFill>
                  <a:schemeClr val="bg1"/>
                </a:solidFill>
              </a:rPr>
              <a:t>journal&amp;relevance</a:t>
            </a:r>
            <a:r>
              <a:rPr lang="en-GB" dirty="0">
                <a:solidFill>
                  <a:schemeClr val="bg1"/>
                </a:solidFill>
              </a:rPr>
              <a:t>=</a:t>
            </a:r>
            <a:r>
              <a:rPr lang="en-GB" dirty="0" err="1">
                <a:solidFill>
                  <a:schemeClr val="bg1"/>
                </a:solidFill>
              </a:rPr>
              <a:t>GBIF_USED&amp;peerReview</a:t>
            </a:r>
            <a:r>
              <a:rPr lang="en-GB" dirty="0">
                <a:solidFill>
                  <a:schemeClr val="bg1"/>
                </a:solidFill>
              </a:rPr>
              <a:t>=true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https://</a:t>
            </a:r>
            <a:r>
              <a:rPr lang="en-GB" dirty="0" err="1">
                <a:solidFill>
                  <a:schemeClr val="bg1"/>
                </a:solidFill>
              </a:rPr>
              <a:t>www.gbif.org</a:t>
            </a:r>
            <a:r>
              <a:rPr lang="en-GB" dirty="0">
                <a:solidFill>
                  <a:schemeClr val="bg1"/>
                </a:solidFill>
              </a:rPr>
              <a:t>/resource/</a:t>
            </a:r>
            <a:r>
              <a:rPr lang="en-GB" dirty="0" err="1">
                <a:solidFill>
                  <a:schemeClr val="bg1"/>
                </a:solidFill>
              </a:rPr>
              <a:t>search?contentType</a:t>
            </a:r>
            <a:r>
              <a:rPr lang="en-GB" dirty="0">
                <a:solidFill>
                  <a:schemeClr val="bg1"/>
                </a:solidFill>
              </a:rPr>
              <a:t>=</a:t>
            </a:r>
            <a:r>
              <a:rPr lang="en-GB" dirty="0" err="1">
                <a:solidFill>
                  <a:schemeClr val="bg1"/>
                </a:solidFill>
              </a:rPr>
              <a:t>literature&amp;year</a:t>
            </a:r>
            <a:r>
              <a:rPr lang="en-GB" dirty="0">
                <a:solidFill>
                  <a:schemeClr val="bg1"/>
                </a:solidFill>
              </a:rPr>
              <a:t>=2020&amp;literatureType=</a:t>
            </a:r>
            <a:r>
              <a:rPr lang="en-GB" dirty="0" err="1">
                <a:solidFill>
                  <a:schemeClr val="bg1"/>
                </a:solidFill>
              </a:rPr>
              <a:t>journal&amp;relevance</a:t>
            </a:r>
            <a:r>
              <a:rPr lang="en-GB" dirty="0">
                <a:solidFill>
                  <a:schemeClr val="bg1"/>
                </a:solidFill>
              </a:rPr>
              <a:t>=</a:t>
            </a:r>
            <a:r>
              <a:rPr lang="en-GB" dirty="0" err="1">
                <a:solidFill>
                  <a:schemeClr val="bg1"/>
                </a:solidFill>
              </a:rPr>
              <a:t>GBIF_USED&amp;countriesOfResearcher</a:t>
            </a:r>
            <a:r>
              <a:rPr lang="en-GB" dirty="0">
                <a:solidFill>
                  <a:schemeClr val="bg1"/>
                </a:solidFill>
              </a:rPr>
              <a:t>=</a:t>
            </a:r>
            <a:r>
              <a:rPr lang="en-GB" dirty="0" err="1">
                <a:solidFill>
                  <a:schemeClr val="bg1"/>
                </a:solidFill>
              </a:rPr>
              <a:t>NO&amp;peerReview</a:t>
            </a:r>
            <a:r>
              <a:rPr lang="en-GB" dirty="0">
                <a:solidFill>
                  <a:schemeClr val="bg1"/>
                </a:solidFill>
              </a:rPr>
              <a:t>=true</a:t>
            </a:r>
          </a:p>
          <a:p>
            <a:endParaRPr lang="en-GB" dirty="0"/>
          </a:p>
        </p:txBody>
      </p:sp>
      <p:sp>
        <p:nvSpPr>
          <p:cNvPr id="4" name="Slide Number Placeholder 3"/>
          <p:cNvSpPr>
            <a:spLocks noGrp="1"/>
          </p:cNvSpPr>
          <p:nvPr>
            <p:ph type="sldNum" sz="quarter" idx="5"/>
          </p:nvPr>
        </p:nvSpPr>
        <p:spPr/>
        <p:txBody>
          <a:bodyPr/>
          <a:lstStyle/>
          <a:p>
            <a:fld id="{25B5EE77-8CAC-4815-8642-F6182C046882}" type="slidenum">
              <a:rPr lang="en-GB" smtClean="0"/>
              <a:t>27</a:t>
            </a:fld>
            <a:endParaRPr lang="en-GB"/>
          </a:p>
        </p:txBody>
      </p:sp>
    </p:spTree>
    <p:extLst>
      <p:ext uri="{BB962C8B-B14F-4D97-AF65-F5344CB8AC3E}">
        <p14:creationId xmlns:p14="http://schemas.microsoft.com/office/powerpoint/2010/main" val="837815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How to </a:t>
            </a:r>
            <a:r>
              <a:rPr lang="da-DK" dirty="0" err="1"/>
              <a:t>cite</a:t>
            </a:r>
            <a:r>
              <a:rPr lang="da-DK" dirty="0"/>
              <a:t> data</a:t>
            </a:r>
            <a:endParaRPr lang="en-GB" dirty="0"/>
          </a:p>
        </p:txBody>
      </p:sp>
      <p:sp>
        <p:nvSpPr>
          <p:cNvPr id="4" name="Slide Number Placeholder 3"/>
          <p:cNvSpPr>
            <a:spLocks noGrp="1"/>
          </p:cNvSpPr>
          <p:nvPr>
            <p:ph type="sldNum" sz="quarter" idx="10"/>
          </p:nvPr>
        </p:nvSpPr>
        <p:spPr/>
        <p:txBody>
          <a:bodyPr/>
          <a:lstStyle/>
          <a:p>
            <a:fld id="{25B5EE77-8CAC-4815-8642-F6182C046882}" type="slidenum">
              <a:rPr lang="en-GB" smtClean="0"/>
              <a:t>28</a:t>
            </a:fld>
            <a:endParaRPr lang="en-GB"/>
          </a:p>
        </p:txBody>
      </p:sp>
    </p:spTree>
    <p:extLst>
      <p:ext uri="{BB962C8B-B14F-4D97-AF65-F5344CB8AC3E}">
        <p14:creationId xmlns:p14="http://schemas.microsoft.com/office/powerpoint/2010/main" val="728815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Why cite data?</a:t>
            </a:r>
          </a:p>
        </p:txBody>
      </p:sp>
      <p:sp>
        <p:nvSpPr>
          <p:cNvPr id="4" name="Slide Number Placeholder 3"/>
          <p:cNvSpPr>
            <a:spLocks noGrp="1"/>
          </p:cNvSpPr>
          <p:nvPr>
            <p:ph type="sldNum" sz="quarter" idx="10"/>
          </p:nvPr>
        </p:nvSpPr>
        <p:spPr/>
        <p:txBody>
          <a:bodyPr/>
          <a:lstStyle/>
          <a:p>
            <a:fld id="{25B5EE77-8CAC-4815-8642-F6182C046882}" type="slidenum">
              <a:rPr lang="en-GB" smtClean="0"/>
              <a:t>29</a:t>
            </a:fld>
            <a:endParaRPr lang="en-GB"/>
          </a:p>
        </p:txBody>
      </p:sp>
    </p:spTree>
    <p:extLst>
      <p:ext uri="{BB962C8B-B14F-4D97-AF65-F5344CB8AC3E}">
        <p14:creationId xmlns:p14="http://schemas.microsoft.com/office/powerpoint/2010/main" val="2480205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DOI explained 1 of</a:t>
            </a:r>
            <a:r>
              <a:rPr lang="en-US" baseline="0" noProof="0" dirty="0"/>
              <a:t> 3</a:t>
            </a:r>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8ECAA-1539-4DC9-BAF3-B8FF5FED93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366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DOI explained 2</a:t>
            </a:r>
            <a:r>
              <a:rPr lang="en-US" baseline="0" noProof="0" dirty="0"/>
              <a:t> of 3</a:t>
            </a:r>
            <a:endParaRPr lang="en-US" noProof="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8ECAA-1539-4DC9-BAF3-B8FF5FED93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061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b="1" dirty="0"/>
              <a:t>Joint Declaration of Data Citation Principles - FINAL</a:t>
            </a:r>
            <a:endParaRPr lang="en-US" dirty="0"/>
          </a:p>
          <a:p>
            <a:r>
              <a:rPr lang="en-GB" sz="1200" b="0" i="0" kern="1200" dirty="0">
                <a:solidFill>
                  <a:schemeClr val="tx1"/>
                </a:solidFill>
                <a:effectLst/>
                <a:latin typeface="+mn-lt"/>
                <a:ea typeface="+mn-ea"/>
                <a:cs typeface="+mn-cs"/>
              </a:rPr>
              <a:t>When citing please use: Data Citation Synthesis Group: Joint Declaration of Data Citation Principles. Martone M. (ed.) San Diego CA: FORCE11; 2014 </a:t>
            </a:r>
            <a:r>
              <a:rPr lang="en-GB" sz="1200" b="1" i="0" u="none" strike="noStrike" kern="1200" dirty="0">
                <a:solidFill>
                  <a:schemeClr val="tx1"/>
                </a:solidFill>
                <a:effectLst/>
                <a:latin typeface="+mn-lt"/>
                <a:ea typeface="+mn-ea"/>
                <a:cs typeface="+mn-cs"/>
                <a:hlinkClick r:id="rId3"/>
              </a:rPr>
              <a:t>https://doi.org/10.25490/a97f-egyk</a:t>
            </a:r>
            <a:endParaRPr lang="en-GB" sz="1200" b="0" i="0" kern="1200" dirty="0">
              <a:solidFill>
                <a:schemeClr val="tx1"/>
              </a:solidFill>
              <a:effectLst/>
              <a:latin typeface="+mn-lt"/>
              <a:ea typeface="+mn-ea"/>
              <a:cs typeface="+mn-cs"/>
            </a:endParaRPr>
          </a:p>
          <a:p>
            <a:r>
              <a:rPr lang="en-US" dirty="0"/>
              <a:t>https://www.force11.org/</a:t>
            </a:r>
            <a:r>
              <a:rPr lang="en-US" dirty="0" err="1"/>
              <a:t>datacitationprinciples</a:t>
            </a:r>
            <a:r>
              <a:rPr lang="en-US" dirty="0"/>
              <a:t> | https://www.force11.org/group/joint-declaration-data-citation-principles-final</a:t>
            </a:r>
          </a:p>
          <a:p>
            <a:endParaRPr lang="en-US" dirty="0"/>
          </a:p>
          <a:p>
            <a:pPr marL="457200" marR="0" lvl="0" indent="-228600" algn="l" rtl="0">
              <a:lnSpc>
                <a:spcPct val="100000"/>
              </a:lnSpc>
              <a:spcBef>
                <a:spcPts val="0"/>
              </a:spcBef>
              <a:spcAft>
                <a:spcPts val="0"/>
              </a:spcAft>
              <a:buClr>
                <a:schemeClr val="dk1"/>
              </a:buClr>
              <a:buSzPts val="1400"/>
              <a:buFont typeface="Calibri"/>
              <a:buNone/>
            </a:pPr>
            <a:r>
              <a:rPr lang="en-US" b="1" u="sng" dirty="0">
                <a:solidFill>
                  <a:schemeClr val="hlink"/>
                </a:solidFill>
                <a:hlinkClick r:id="rId4"/>
              </a:rPr>
              <a:t>Endorsement List</a:t>
            </a:r>
            <a:endParaRPr lang="en-US" b="1" dirty="0"/>
          </a:p>
          <a:p>
            <a:pPr marL="457200" marR="0" lvl="0" indent="-228600" algn="l" rtl="0">
              <a:lnSpc>
                <a:spcPct val="100000"/>
              </a:lnSpc>
              <a:spcBef>
                <a:spcPts val="0"/>
              </a:spcBef>
              <a:spcAft>
                <a:spcPts val="0"/>
              </a:spcAft>
              <a:buClr>
                <a:schemeClr val="dk1"/>
              </a:buClr>
              <a:buSzPts val="1400"/>
              <a:buFont typeface="Calibri"/>
              <a:buNone/>
            </a:pPr>
            <a:r>
              <a:rPr lang="en-US" b="1" dirty="0"/>
              <a:t>Preamble</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Sound, reproducible scholarship rests upon a foundation of robust, accessible data. For this to be so in practice as well as theory, data must be accorded due importance in the practice of scholarship and in the enduring scholarly record. In other words, data should be considered legitimate, citable products of research. Data citation, like the citation of other evidence and sources, is good research practice and is part of the scholarly ecosystem supporting data reuse.</a:t>
            </a:r>
          </a:p>
          <a:p>
            <a:pPr marL="457200" marR="0" lvl="0" indent="-228600" algn="l" rtl="0">
              <a:lnSpc>
                <a:spcPct val="100000"/>
              </a:lnSpc>
              <a:spcBef>
                <a:spcPts val="0"/>
              </a:spcBef>
              <a:spcAft>
                <a:spcPts val="0"/>
              </a:spcAft>
              <a:buClr>
                <a:schemeClr val="dk1"/>
              </a:buClr>
              <a:buSzPts val="1400"/>
              <a:buFont typeface="Calibri"/>
              <a:buNone/>
            </a:pPr>
            <a:r>
              <a:rPr lang="en-US" dirty="0"/>
              <a:t>In support of this assertion, and to encourage good practice, we offer a set of guiding principles for data within scholarly literature, another dataset, or any other research object.</a:t>
            </a:r>
          </a:p>
          <a:p>
            <a:pPr marL="457200" marR="0" lvl="0" indent="-228600" algn="l" rtl="0">
              <a:lnSpc>
                <a:spcPct val="100000"/>
              </a:lnSpc>
              <a:spcBef>
                <a:spcPts val="0"/>
              </a:spcBef>
              <a:spcAft>
                <a:spcPts val="0"/>
              </a:spcAft>
              <a:buClr>
                <a:schemeClr val="dk1"/>
              </a:buClr>
              <a:buSzPts val="1400"/>
              <a:buFont typeface="Calibri"/>
              <a:buNone/>
            </a:pPr>
            <a:r>
              <a:rPr lang="en-US" dirty="0"/>
              <a:t>These principles are the synthesis of work by a </a:t>
            </a:r>
            <a:r>
              <a:rPr lang="en-US" u="sng" dirty="0">
                <a:solidFill>
                  <a:schemeClr val="hlink"/>
                </a:solidFill>
                <a:hlinkClick r:id="rId5"/>
              </a:rPr>
              <a:t>number of groups.</a:t>
            </a:r>
            <a:r>
              <a:rPr lang="en-US" dirty="0"/>
              <a:t> As we move into the next phase, we welcome your participation and endorsement of these principles.</a:t>
            </a:r>
          </a:p>
          <a:p>
            <a:pPr marL="457200" marR="0" lvl="0" indent="-228600" algn="l" rtl="0">
              <a:lnSpc>
                <a:spcPct val="100000"/>
              </a:lnSpc>
              <a:spcBef>
                <a:spcPts val="0"/>
              </a:spcBef>
              <a:spcAft>
                <a:spcPts val="0"/>
              </a:spcAft>
              <a:buClr>
                <a:schemeClr val="dk1"/>
              </a:buClr>
              <a:buSzPts val="1400"/>
              <a:buFont typeface="Calibri"/>
              <a:buNone/>
            </a:pPr>
            <a:r>
              <a:rPr lang="en-US" b="1" dirty="0"/>
              <a:t>--</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b="1" dirty="0"/>
              <a:t>Principles</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The Data Citation Principles cover purpose, function and attributes of citations.  These principles recognize the dual necessity of creating citation practices that are both human understandable and machine-actionable.</a:t>
            </a:r>
          </a:p>
          <a:p>
            <a:pPr marL="457200" marR="0" lvl="0" indent="-228600" algn="l" rtl="0">
              <a:lnSpc>
                <a:spcPct val="100000"/>
              </a:lnSpc>
              <a:spcBef>
                <a:spcPts val="0"/>
              </a:spcBef>
              <a:spcAft>
                <a:spcPts val="0"/>
              </a:spcAft>
              <a:buClr>
                <a:schemeClr val="dk1"/>
              </a:buClr>
              <a:buSzPts val="1400"/>
              <a:buFont typeface="Calibri"/>
              <a:buNone/>
            </a:pPr>
            <a:r>
              <a:rPr lang="en-US" dirty="0"/>
              <a:t>These citation principles are not comprehensive recommendations for data stewardship.  And, as practices vary across communities and technologies will evolve over time, we do not include recommendations for specific implementations, but encourage communities to develop practices and tools that embody these principles.</a:t>
            </a:r>
          </a:p>
          <a:p>
            <a:pPr marL="457200" marR="0" lvl="0" indent="-228600" algn="l" rtl="0">
              <a:lnSpc>
                <a:spcPct val="100000"/>
              </a:lnSpc>
              <a:spcBef>
                <a:spcPts val="0"/>
              </a:spcBef>
              <a:spcAft>
                <a:spcPts val="0"/>
              </a:spcAft>
              <a:buClr>
                <a:schemeClr val="dk1"/>
              </a:buClr>
              <a:buSzPts val="1400"/>
              <a:buFont typeface="Calibri"/>
              <a:buNone/>
            </a:pPr>
            <a:r>
              <a:rPr lang="en-US" dirty="0"/>
              <a:t>The principles are grouped so as to facilitate understanding, rather than according to any perceived criteria of importance.</a:t>
            </a:r>
          </a:p>
          <a:p>
            <a:pPr marL="457200" marR="0" lvl="0" indent="-228600" algn="l" rtl="0">
              <a:lnSpc>
                <a:spcPct val="100000"/>
              </a:lnSpc>
              <a:spcBef>
                <a:spcPts val="0"/>
              </a:spcBef>
              <a:spcAft>
                <a:spcPts val="0"/>
              </a:spcAft>
              <a:buClr>
                <a:schemeClr val="dk1"/>
              </a:buClr>
              <a:buSzPts val="1400"/>
              <a:buFont typeface="Calibri"/>
              <a:buNone/>
            </a:pPr>
            <a:r>
              <a:rPr lang="en-US" b="1" dirty="0"/>
              <a:t>1. Importance</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Data should be considered legitimate, citable products of research. Data citations should be accorded the same importance in the scholarly record as citations of other research objects, such as publications[</a:t>
            </a:r>
            <a:r>
              <a:rPr lang="en-US" u="sng" dirty="0">
                <a:solidFill>
                  <a:schemeClr val="hlink"/>
                </a:solidFill>
                <a:hlinkClick r:id="rId6"/>
              </a:rPr>
              <a:t>1</a:t>
            </a:r>
            <a:r>
              <a:rPr lang="en-US" dirty="0"/>
              <a:t>].</a:t>
            </a:r>
            <a:endParaRPr lang="en-US" b="1" dirty="0"/>
          </a:p>
          <a:p>
            <a:pPr marL="457200" marR="0" lvl="0" indent="-228600" algn="l" rtl="0">
              <a:lnSpc>
                <a:spcPct val="100000"/>
              </a:lnSpc>
              <a:spcBef>
                <a:spcPts val="0"/>
              </a:spcBef>
              <a:spcAft>
                <a:spcPts val="0"/>
              </a:spcAft>
              <a:buClr>
                <a:schemeClr val="dk1"/>
              </a:buClr>
              <a:buSzPts val="1400"/>
              <a:buFont typeface="Calibri"/>
              <a:buNone/>
            </a:pPr>
            <a:r>
              <a:rPr lang="en-US" b="1" dirty="0"/>
              <a:t>2. Credit and Attribution</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Data citations should facilitate giving scholarly credit and normative and legal attribution to all contributors to the data, recognizing that a single style or mechanism of attribution may not be applicable to all data[</a:t>
            </a:r>
            <a:r>
              <a:rPr lang="en-US" u="sng" dirty="0">
                <a:solidFill>
                  <a:schemeClr val="hlink"/>
                </a:solidFill>
                <a:hlinkClick r:id="rId6"/>
              </a:rPr>
              <a:t>2</a:t>
            </a:r>
            <a:r>
              <a:rPr lang="en-US" dirty="0"/>
              <a:t>].</a:t>
            </a:r>
          </a:p>
          <a:p>
            <a:pPr marL="457200" marR="0" lvl="0" indent="-228600" algn="l" rtl="0">
              <a:lnSpc>
                <a:spcPct val="100000"/>
              </a:lnSpc>
              <a:spcBef>
                <a:spcPts val="0"/>
              </a:spcBef>
              <a:spcAft>
                <a:spcPts val="0"/>
              </a:spcAft>
              <a:buClr>
                <a:schemeClr val="dk1"/>
              </a:buClr>
              <a:buSzPts val="1400"/>
              <a:buFont typeface="Calibri"/>
              <a:buNone/>
            </a:pPr>
            <a:r>
              <a:rPr lang="en-US" b="1" dirty="0"/>
              <a:t>3. Evidence</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In scholarly literature, whenever and wherever a claim relies upon data, the corresponding data should be cited[</a:t>
            </a:r>
            <a:r>
              <a:rPr lang="en-US" u="sng" dirty="0">
                <a:solidFill>
                  <a:schemeClr val="hlink"/>
                </a:solidFill>
                <a:hlinkClick r:id="rId6"/>
              </a:rPr>
              <a:t>3</a:t>
            </a:r>
            <a:r>
              <a:rPr lang="en-US" dirty="0"/>
              <a:t>].</a:t>
            </a:r>
          </a:p>
          <a:p>
            <a:pPr marL="457200" marR="0" lvl="0" indent="-228600" algn="l" rtl="0">
              <a:lnSpc>
                <a:spcPct val="100000"/>
              </a:lnSpc>
              <a:spcBef>
                <a:spcPts val="0"/>
              </a:spcBef>
              <a:spcAft>
                <a:spcPts val="0"/>
              </a:spcAft>
              <a:buClr>
                <a:schemeClr val="dk1"/>
              </a:buClr>
              <a:buSzPts val="1400"/>
              <a:buFont typeface="Calibri"/>
              <a:buNone/>
            </a:pPr>
            <a:r>
              <a:rPr lang="en-US" b="1" dirty="0"/>
              <a:t>4. Unique Identification</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A data citation should include a persistent method for identification that is machine actionable, globally unique, and widely used by a community[</a:t>
            </a:r>
            <a:r>
              <a:rPr lang="en-US" u="sng" dirty="0">
                <a:solidFill>
                  <a:schemeClr val="hlink"/>
                </a:solidFill>
                <a:hlinkClick r:id="rId6"/>
              </a:rPr>
              <a:t>4</a:t>
            </a:r>
            <a:r>
              <a:rPr lang="en-US" dirty="0"/>
              <a:t>].</a:t>
            </a:r>
          </a:p>
          <a:p>
            <a:pPr marL="457200" marR="0" lvl="0" indent="-228600" algn="l" rtl="0">
              <a:lnSpc>
                <a:spcPct val="100000"/>
              </a:lnSpc>
              <a:spcBef>
                <a:spcPts val="0"/>
              </a:spcBef>
              <a:spcAft>
                <a:spcPts val="0"/>
              </a:spcAft>
              <a:buClr>
                <a:schemeClr val="dk1"/>
              </a:buClr>
              <a:buSzPts val="1400"/>
              <a:buFont typeface="Calibri"/>
              <a:buNone/>
            </a:pPr>
            <a:r>
              <a:rPr lang="en-US" b="1" dirty="0"/>
              <a:t>5. Access</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Data citations should facilitate access to the data themselves and to such associated metadata, documentation, code, and other materials, as are necessary for both humans and machines to make informed use of the referenced data[</a:t>
            </a:r>
            <a:r>
              <a:rPr lang="en-US" u="sng" dirty="0">
                <a:solidFill>
                  <a:schemeClr val="hlink"/>
                </a:solidFill>
                <a:hlinkClick r:id="rId6"/>
              </a:rPr>
              <a:t>5</a:t>
            </a:r>
            <a:r>
              <a:rPr lang="en-US" dirty="0"/>
              <a:t>].</a:t>
            </a:r>
          </a:p>
          <a:p>
            <a:pPr marL="457200" marR="0" lvl="0" indent="-228600" algn="l" rtl="0">
              <a:lnSpc>
                <a:spcPct val="100000"/>
              </a:lnSpc>
              <a:spcBef>
                <a:spcPts val="0"/>
              </a:spcBef>
              <a:spcAft>
                <a:spcPts val="0"/>
              </a:spcAft>
              <a:buClr>
                <a:schemeClr val="dk1"/>
              </a:buClr>
              <a:buSzPts val="1400"/>
              <a:buFont typeface="Calibri"/>
              <a:buNone/>
            </a:pPr>
            <a:r>
              <a:rPr lang="en-US" b="1" dirty="0"/>
              <a:t>6. Persistence</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Unique identifiers, and metadata describing the data, and its disposition, should persist -- even beyond the lifespan of the data they describe[</a:t>
            </a:r>
            <a:r>
              <a:rPr lang="en-US" u="sng" dirty="0">
                <a:solidFill>
                  <a:schemeClr val="hlink"/>
                </a:solidFill>
                <a:hlinkClick r:id="rId6"/>
              </a:rPr>
              <a:t>6</a:t>
            </a:r>
            <a:r>
              <a:rPr lang="en-US" dirty="0"/>
              <a:t>].</a:t>
            </a:r>
          </a:p>
          <a:p>
            <a:pPr marL="457200" marR="0" lvl="0" indent="-228600" algn="l" rtl="0">
              <a:lnSpc>
                <a:spcPct val="100000"/>
              </a:lnSpc>
              <a:spcBef>
                <a:spcPts val="0"/>
              </a:spcBef>
              <a:spcAft>
                <a:spcPts val="0"/>
              </a:spcAft>
              <a:buClr>
                <a:schemeClr val="dk1"/>
              </a:buClr>
              <a:buSzPts val="1400"/>
              <a:buFont typeface="Calibri"/>
              <a:buNone/>
            </a:pPr>
            <a:r>
              <a:rPr lang="en-US" b="1" dirty="0"/>
              <a:t>7. Specificity and Verifiability</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Data citations should facilitate identification of, access to, and verification of the specific data that support a claim. Citations or citation metadata should include information about provenance and fixity sufficient to facilitate </a:t>
            </a:r>
            <a:r>
              <a:rPr lang="en-US" dirty="0" err="1"/>
              <a:t>verfiying</a:t>
            </a:r>
            <a:r>
              <a:rPr lang="en-US" dirty="0"/>
              <a:t> that the specific </a:t>
            </a:r>
            <a:r>
              <a:rPr lang="en-US" dirty="0" err="1"/>
              <a:t>timeslice</a:t>
            </a:r>
            <a:r>
              <a:rPr lang="en-US" dirty="0"/>
              <a:t>, version and/or granular portion of data retrieved subsequently is the same as was originally cited[</a:t>
            </a:r>
            <a:r>
              <a:rPr lang="en-US" u="sng" dirty="0">
                <a:solidFill>
                  <a:schemeClr val="hlink"/>
                </a:solidFill>
                <a:hlinkClick r:id="rId6"/>
              </a:rPr>
              <a:t>7</a:t>
            </a:r>
            <a:r>
              <a:rPr lang="en-US" dirty="0"/>
              <a:t>].</a:t>
            </a:r>
          </a:p>
          <a:p>
            <a:pPr marL="457200" marR="0" lvl="0" indent="-228600" algn="l" rtl="0">
              <a:lnSpc>
                <a:spcPct val="100000"/>
              </a:lnSpc>
              <a:spcBef>
                <a:spcPts val="0"/>
              </a:spcBef>
              <a:spcAft>
                <a:spcPts val="0"/>
              </a:spcAft>
              <a:buClr>
                <a:schemeClr val="dk1"/>
              </a:buClr>
              <a:buSzPts val="1400"/>
              <a:buFont typeface="Calibri"/>
              <a:buNone/>
            </a:pPr>
            <a:r>
              <a:rPr lang="en-US" b="1" dirty="0"/>
              <a:t>8. Interoperability and Flexibility</a:t>
            </a: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Data citation methods should be sufficiently flexible to accommodate the variant practices among communities, but should not differ so much that they compromise interoperability of data citation practices across communities[</a:t>
            </a:r>
            <a:r>
              <a:rPr lang="en-US" u="sng" dirty="0">
                <a:solidFill>
                  <a:schemeClr val="hlink"/>
                </a:solidFill>
                <a:hlinkClick r:id="rId6"/>
              </a:rPr>
              <a:t>8</a:t>
            </a:r>
            <a:r>
              <a:rPr lang="en-US" dirty="0"/>
              <a:t>].</a:t>
            </a:r>
          </a:p>
        </p:txBody>
      </p:sp>
      <p:sp>
        <p:nvSpPr>
          <p:cNvPr id="4" name="Slide Number Placeholder 3"/>
          <p:cNvSpPr>
            <a:spLocks noGrp="1"/>
          </p:cNvSpPr>
          <p:nvPr>
            <p:ph type="sldNum" sz="quarter" idx="5"/>
          </p:nvPr>
        </p:nvSpPr>
        <p:spPr/>
        <p:txBody>
          <a:bodyPr/>
          <a:lstStyle/>
          <a:p>
            <a:fld id="{37A0329C-91F7-CD43-B485-EB526DB269DE}" type="slidenum">
              <a:rPr lang="en-US" smtClean="0"/>
              <a:t>5</a:t>
            </a:fld>
            <a:endParaRPr lang="en-US"/>
          </a:p>
        </p:txBody>
      </p:sp>
    </p:spTree>
    <p:extLst>
      <p:ext uri="{BB962C8B-B14F-4D97-AF65-F5344CB8AC3E}">
        <p14:creationId xmlns:p14="http://schemas.microsoft.com/office/powerpoint/2010/main" val="238831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DOI explained 3</a:t>
            </a:r>
            <a:r>
              <a:rPr lang="en-US" baseline="0" noProof="0" dirty="0"/>
              <a:t> of 3</a:t>
            </a:r>
          </a:p>
          <a:p>
            <a:r>
              <a:rPr lang="en-US" baseline="0" noProof="0" dirty="0"/>
              <a:t>NTNU Vascular plants: https://</a:t>
            </a:r>
            <a:r>
              <a:rPr lang="en-US" baseline="0" noProof="0" dirty="0" err="1"/>
              <a:t>doi.org</a:t>
            </a:r>
            <a:r>
              <a:rPr lang="en-US" baseline="0" noProof="0" dirty="0"/>
              <a:t>/10.15468/</a:t>
            </a:r>
            <a:r>
              <a:rPr lang="en-US" baseline="0" noProof="0" dirty="0" err="1"/>
              <a:t>zrlqok</a:t>
            </a:r>
            <a:endParaRPr lang="en-US" noProof="0" dirty="0"/>
          </a:p>
        </p:txBody>
      </p:sp>
      <p:sp>
        <p:nvSpPr>
          <p:cNvPr id="4" name="Slide Number Placeholder 3"/>
          <p:cNvSpPr>
            <a:spLocks noGrp="1"/>
          </p:cNvSpPr>
          <p:nvPr>
            <p:ph type="sldNum" sz="quarter" idx="10"/>
          </p:nvPr>
        </p:nvSpPr>
        <p:spPr/>
        <p:txBody>
          <a:bodyPr/>
          <a:lstStyle/>
          <a:p>
            <a:fld id="{25B5EE77-8CAC-4815-8642-F6182C046882}" type="slidenum">
              <a:rPr lang="en-GB" smtClean="0"/>
              <a:t>32</a:t>
            </a:fld>
            <a:endParaRPr lang="en-GB"/>
          </a:p>
        </p:txBody>
      </p:sp>
    </p:spTree>
    <p:extLst>
      <p:ext uri="{BB962C8B-B14F-4D97-AF65-F5344CB8AC3E}">
        <p14:creationId xmlns:p14="http://schemas.microsoft.com/office/powerpoint/2010/main" val="1254263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Lifecycle</a:t>
            </a:r>
            <a:endParaRPr lang="en-GB" dirty="0"/>
          </a:p>
        </p:txBody>
      </p:sp>
      <p:sp>
        <p:nvSpPr>
          <p:cNvPr id="4" name="Slide Number Placeholder 3"/>
          <p:cNvSpPr>
            <a:spLocks noGrp="1"/>
          </p:cNvSpPr>
          <p:nvPr>
            <p:ph type="sldNum" sz="quarter" idx="10"/>
          </p:nvPr>
        </p:nvSpPr>
        <p:spPr/>
        <p:txBody>
          <a:bodyPr/>
          <a:lstStyle/>
          <a:p>
            <a:fld id="{25B5EE77-8CAC-4815-8642-F6182C046882}" type="slidenum">
              <a:rPr lang="en-GB" smtClean="0"/>
              <a:t>33</a:t>
            </a:fld>
            <a:endParaRPr lang="en-GB"/>
          </a:p>
        </p:txBody>
      </p:sp>
    </p:spTree>
    <p:extLst>
      <p:ext uri="{BB962C8B-B14F-4D97-AF65-F5344CB8AC3E}">
        <p14:creationId xmlns:p14="http://schemas.microsoft.com/office/powerpoint/2010/main" val="3192604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5B5EE77-8CAC-4815-8642-F6182C046882}" type="slidenum">
              <a:rPr lang="en-GB" smtClean="0"/>
              <a:t>34</a:t>
            </a:fld>
            <a:endParaRPr lang="en-GB"/>
          </a:p>
        </p:txBody>
      </p:sp>
    </p:spTree>
    <p:extLst>
      <p:ext uri="{BB962C8B-B14F-4D97-AF65-F5344CB8AC3E}">
        <p14:creationId xmlns:p14="http://schemas.microsoft.com/office/powerpoint/2010/main" val="1730345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www.gbif.org</a:t>
            </a:r>
            <a:r>
              <a:rPr lang="en-GB" dirty="0"/>
              <a:t>/</a:t>
            </a:r>
            <a:endParaRPr lang="en-DK" dirty="0"/>
          </a:p>
        </p:txBody>
      </p:sp>
      <p:sp>
        <p:nvSpPr>
          <p:cNvPr id="4" name="Slide Number Placeholder 3"/>
          <p:cNvSpPr>
            <a:spLocks noGrp="1"/>
          </p:cNvSpPr>
          <p:nvPr>
            <p:ph type="sldNum" sz="quarter" idx="5"/>
          </p:nvPr>
        </p:nvSpPr>
        <p:spPr/>
        <p:txBody>
          <a:bodyPr/>
          <a:lstStyle/>
          <a:p>
            <a:fld id="{25B5EE77-8CAC-4815-8642-F6182C046882}" type="slidenum">
              <a:rPr lang="en-GB" smtClean="0"/>
              <a:t>6</a:t>
            </a:fld>
            <a:endParaRPr lang="en-GB"/>
          </a:p>
        </p:txBody>
      </p:sp>
    </p:spTree>
    <p:extLst>
      <p:ext uri="{BB962C8B-B14F-4D97-AF65-F5344CB8AC3E}">
        <p14:creationId xmlns:p14="http://schemas.microsoft.com/office/powerpoint/2010/main" val="3789195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EE77-8CAC-4815-8642-F6182C046882}"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615673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5B5EE77-8CAC-4815-8642-F6182C046882}" type="slidenum">
              <a:rPr lang="en-GB" smtClean="0"/>
              <a:t>8</a:t>
            </a:fld>
            <a:endParaRPr lang="en-GB"/>
          </a:p>
        </p:txBody>
      </p:sp>
    </p:spTree>
    <p:extLst>
      <p:ext uri="{BB962C8B-B14F-4D97-AF65-F5344CB8AC3E}">
        <p14:creationId xmlns:p14="http://schemas.microsoft.com/office/powerpoint/2010/main" val="149369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Calibri" charset="0"/>
              </a:rPr>
              <a:t>One-stop data publishing for data-flow into multiple information systems</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690777-92A0-2348-A440-D1DBEC1A6DE4}" type="slidenum">
              <a:rPr lang="en-US" sz="1200"/>
              <a:pPr eaLnBrk="1" hangingPunct="1"/>
              <a:t>9</a:t>
            </a:fld>
            <a:endParaRPr lang="en-US" sz="1200"/>
          </a:p>
        </p:txBody>
      </p:sp>
    </p:spTree>
    <p:extLst>
      <p:ext uri="{BB962C8B-B14F-4D97-AF65-F5344CB8AC3E}">
        <p14:creationId xmlns:p14="http://schemas.microsoft.com/office/powerpoint/2010/main" val="1398897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114300"/>
            <a:r>
              <a:rPr lang="en-US" sz="1000" baseline="0" dirty="0"/>
              <a:t>A window on biodiversity</a:t>
            </a:r>
          </a:p>
          <a:p>
            <a:pPr marL="114300" indent="-114300"/>
            <a:r>
              <a:rPr lang="en-US" sz="1000" baseline="0" dirty="0"/>
              <a:t>An informatics infrastructure focused on tools and standards in service to science and society</a:t>
            </a:r>
          </a:p>
          <a:p>
            <a:pPr marL="114300" indent="-114300"/>
            <a:r>
              <a:rPr lang="en-US" sz="1000" baseline="0" dirty="0"/>
              <a:t>A global network on bioinformatics</a:t>
            </a: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5543D-6901-4CE6-9450-DAFF7E06A6C2}"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541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114300"/>
            <a:r>
              <a:rPr lang="en-US" sz="1000" baseline="0" dirty="0"/>
              <a:t>A window on biodiversity</a:t>
            </a:r>
          </a:p>
          <a:p>
            <a:pPr marL="114300" indent="-114300"/>
            <a:r>
              <a:rPr lang="en-US" sz="1000" baseline="0" dirty="0"/>
              <a:t>An informatics infrastructure focused on tools and standards in service to science and society</a:t>
            </a:r>
          </a:p>
          <a:p>
            <a:pPr marL="114300" indent="-114300"/>
            <a:r>
              <a:rPr lang="en-US" sz="1000" baseline="0" dirty="0"/>
              <a:t>A global network on bioinformatics</a:t>
            </a: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5543D-6901-4CE6-9450-DAFF7E06A6C2}"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31551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hyperlink" Target="https://www.gbif.org/document/81771" TargetMode="External"/><Relationship Id="rId4" Type="http://schemas.openxmlformats.org/officeDocument/2006/relationships/hyperlink" Target="https://fonts.google.com/specimen/Roboto"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9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9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9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98.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99.xml"/><Relationship Id="rId4"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00.xml"/><Relationship Id="rId4"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01.xml"/><Relationship Id="rId4"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02.xml"/><Relationship Id="rId4"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104.xml"/><Relationship Id="rId4"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107.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08.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09.xml"/><Relationship Id="rId4"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4.xml"/><Relationship Id="rId1" Type="http://schemas.openxmlformats.org/officeDocument/2006/relationships/tags" Target="../tags/tag110.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11.xml"/><Relationship Id="rId4"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12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12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122.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3.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12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hyperlink" Target="https://www.gbif.org/strategic-plan" TargetMode="Externa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3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3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3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7.xml"/><Relationship Id="rId5" Type="http://schemas.openxmlformats.org/officeDocument/2006/relationships/hyperlink" Target="https://www.gbif.org/document/81771" TargetMode="External"/><Relationship Id="rId4" Type="http://schemas.openxmlformats.org/officeDocument/2006/relationships/hyperlink" Target="https://fonts.google.com/specimen/Roboto" TargetMode="Externa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9.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50.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55.xml"/><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56.xml"/><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57.xml"/><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58.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59.xml"/><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61.xml"/><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65.xml"/><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66.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68.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75.xml"/><Relationship Id="rId4"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76.xml"/><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77.xml"/><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78.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79.xml"/><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8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C52BBC5-169E-4214-99CF-56ADEEFC3C49}"/>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67C9EF-E4ED-49C9-9B07-5FC1BAEFAEE6}"/>
              </a:ext>
            </a:extLst>
          </p:cNvPr>
          <p:cNvSpPr>
            <a:spLocks noGrp="1"/>
          </p:cNvSpPr>
          <p:nvPr>
            <p:ph type="title" hasCustomPrompt="1"/>
          </p:nvPr>
        </p:nvSpPr>
        <p:spPr/>
        <p:txBody>
          <a:bodyPr/>
          <a:lstStyle/>
          <a:p>
            <a:r>
              <a:rPr lang="en-US" dirty="0"/>
              <a:t>Instructions: Delete before presenting</a:t>
            </a:r>
            <a:endParaRPr lang="en-GB" dirty="0"/>
          </a:p>
        </p:txBody>
      </p:sp>
      <p:pic>
        <p:nvPicPr>
          <p:cNvPr id="19" name="Picture 18">
            <a:extLst>
              <a:ext uri="{FF2B5EF4-FFF2-40B4-BE49-F238E27FC236}">
                <a16:creationId xmlns:a16="http://schemas.microsoft.com/office/drawing/2014/main" id="{EF352300-3E9B-CC4E-9134-D3B7F9FA3A7D}"/>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4" name="TextBox 3">
            <a:extLst>
              <a:ext uri="{FF2B5EF4-FFF2-40B4-BE49-F238E27FC236}">
                <a16:creationId xmlns:a16="http://schemas.microsoft.com/office/drawing/2014/main" id="{0E1B3963-E43D-1645-A420-FE7FEAB74CB7}"/>
              </a:ext>
            </a:extLst>
          </p:cNvPr>
          <p:cNvSpPr txBox="1"/>
          <p:nvPr userDrawn="1"/>
        </p:nvSpPr>
        <p:spPr>
          <a:xfrm>
            <a:off x="8023860" y="1206013"/>
            <a:ext cx="3904615" cy="4885165"/>
          </a:xfrm>
          <a:prstGeom prst="rect">
            <a:avLst/>
          </a:prstGeom>
          <a:noFill/>
        </p:spPr>
        <p:txBody>
          <a:bodyPr wrap="square" lIns="72000" tIns="72000" rIns="72000" bIns="72000" rtlCol="0">
            <a:spAutoFit/>
          </a:bodyPr>
          <a:lstStyle/>
          <a:p>
            <a:pPr marL="0" indent="0">
              <a:buNone/>
            </a:pPr>
            <a:r>
              <a:rPr lang="en-GB" sz="1400" b="1" dirty="0">
                <a:latin typeface="Roboto" panose="02000000000000000000" pitchFamily="2" charset="0"/>
                <a:ea typeface="Roboto" panose="02000000000000000000" pitchFamily="2" charset="0"/>
                <a:cs typeface="Roboto" panose="02000000000000000000" pitchFamily="2" charset="0"/>
              </a:rPr>
              <a:t>This template includes the following layouts:</a:t>
            </a:r>
          </a:p>
          <a:p>
            <a:pPr marL="0" indent="0">
              <a:buNone/>
            </a:pPr>
            <a:endParaRPr lang="en-GB" sz="14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Cover slide (three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Title and content</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Title only</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Blank</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Full-size image</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Colour background dividers/accents (five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Colour background for the editable map</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Title only with background art</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Four-column image and text</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Two column image and text above full-width image and text</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Section break/accent (three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Screenshot (two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Divider with background art and image (five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Thank you slide (five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Partner logo slides (two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Testimonial</a:t>
            </a:r>
          </a:p>
          <a:p>
            <a:pPr marL="180975" indent="-180975" algn="l">
              <a:buClr>
                <a:schemeClr val="accent1"/>
              </a:buClr>
              <a:buFont typeface="Arial" panose="020B0604020202020204" pitchFamily="34" charset="0"/>
              <a:buChar char="•"/>
            </a:pPr>
            <a:endParaRPr lang="en-GB" sz="1400" dirty="0"/>
          </a:p>
        </p:txBody>
      </p:sp>
      <p:sp>
        <p:nvSpPr>
          <p:cNvPr id="5" name="TextBox 4">
            <a:extLst>
              <a:ext uri="{FF2B5EF4-FFF2-40B4-BE49-F238E27FC236}">
                <a16:creationId xmlns:a16="http://schemas.microsoft.com/office/drawing/2014/main" id="{601C9C07-41DD-2E42-A15F-161C8D1F1C9D}"/>
              </a:ext>
            </a:extLst>
          </p:cNvPr>
          <p:cNvSpPr txBox="1"/>
          <p:nvPr userDrawn="1"/>
        </p:nvSpPr>
        <p:spPr>
          <a:xfrm>
            <a:off x="227013" y="1196977"/>
            <a:ext cx="7465377" cy="5100609"/>
          </a:xfrm>
          <a:prstGeom prst="rect">
            <a:avLst/>
          </a:prstGeom>
          <a:noFill/>
        </p:spPr>
        <p:txBody>
          <a:bodyPr wrap="square" lIns="72000" tIns="72000" rIns="72000" bIns="72000" rtlCol="0">
            <a:spAutoFit/>
          </a:bodyPr>
          <a:lstStyle/>
          <a:p>
            <a:pPr marL="0" indent="0">
              <a:buNone/>
            </a:pPr>
            <a:r>
              <a:rPr lang="en-GB" sz="1400" dirty="0">
                <a:latin typeface="Roboto" panose="02000000000000000000" pitchFamily="2" charset="0"/>
                <a:ea typeface="Roboto" panose="02000000000000000000" pitchFamily="2" charset="0"/>
                <a:cs typeface="Roboto" panose="02000000000000000000" pitchFamily="2" charset="0"/>
              </a:rPr>
              <a:t>This PowerPoint template is intended for use in creating new slide decks from scratch: all slide layouts can be accessed and applied in the </a:t>
            </a:r>
            <a:r>
              <a:rPr lang="en-GB" sz="1400" b="0" dirty="0">
                <a:solidFill>
                  <a:schemeClr val="accent2"/>
                </a:solidFill>
                <a:latin typeface="Roboto" panose="02000000000000000000" pitchFamily="2" charset="0"/>
                <a:ea typeface="Roboto" panose="02000000000000000000" pitchFamily="2" charset="0"/>
                <a:cs typeface="Roboto" panose="02000000000000000000" pitchFamily="2" charset="0"/>
              </a:rPr>
              <a:t>Home &gt; Layout </a:t>
            </a:r>
            <a:r>
              <a:rPr lang="en-GB" sz="1400" dirty="0">
                <a:latin typeface="Roboto" panose="02000000000000000000" pitchFamily="2" charset="0"/>
                <a:ea typeface="Roboto" panose="02000000000000000000" pitchFamily="2" charset="0"/>
                <a:cs typeface="Roboto" panose="02000000000000000000" pitchFamily="2" charset="0"/>
              </a:rPr>
              <a:t>toolbar. It also serves as the vehicle for importing old slides into the new format. </a:t>
            </a:r>
          </a:p>
          <a:p>
            <a:pPr marL="0" indent="0">
              <a:buNone/>
            </a:pPr>
            <a:endParaRPr lang="en-GB" sz="140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Roboto" panose="02000000000000000000" pitchFamily="2" charset="0"/>
                <a:ea typeface="Roboto" panose="02000000000000000000" pitchFamily="2" charset="0"/>
                <a:cs typeface="Roboto" panose="02000000000000000000" pitchFamily="2" charset="0"/>
              </a:rPr>
              <a:t>To get started, please download and review the GBIF </a:t>
            </a:r>
            <a:r>
              <a:rPr lang="en-GB" sz="1400" b="1" dirty="0" err="1">
                <a:latin typeface="Roboto" panose="02000000000000000000" pitchFamily="2" charset="0"/>
                <a:ea typeface="Roboto" panose="02000000000000000000" pitchFamily="2" charset="0"/>
                <a:cs typeface="Roboto" panose="02000000000000000000" pitchFamily="2" charset="0"/>
              </a:rPr>
              <a:t>Powerpoint</a:t>
            </a:r>
            <a:r>
              <a:rPr lang="en-GB" sz="1400" b="1" dirty="0">
                <a:latin typeface="Roboto" panose="02000000000000000000" pitchFamily="2" charset="0"/>
                <a:ea typeface="Roboto" panose="02000000000000000000" pitchFamily="2" charset="0"/>
                <a:cs typeface="Roboto" panose="02000000000000000000" pitchFamily="2" charset="0"/>
              </a:rPr>
              <a:t> Toolkit</a:t>
            </a:r>
            <a:r>
              <a:rPr lang="en-GB" sz="1400" b="0" dirty="0">
                <a:latin typeface="Roboto" panose="02000000000000000000" pitchFamily="2" charset="0"/>
                <a:ea typeface="Roboto" panose="02000000000000000000" pitchFamily="2" charset="0"/>
                <a:cs typeface="Roboto" panose="02000000000000000000" pitchFamily="2" charset="0"/>
              </a:rPr>
              <a:t>, which is </a:t>
            </a:r>
            <a:r>
              <a:rPr lang="en-GB" sz="1400" dirty="0">
                <a:latin typeface="Roboto" panose="02000000000000000000" pitchFamily="2" charset="0"/>
                <a:ea typeface="Roboto" panose="02000000000000000000" pitchFamily="2" charset="0"/>
                <a:cs typeface="Roboto" panose="02000000000000000000" pitchFamily="2" charset="0"/>
              </a:rPr>
              <a:t>located in </a:t>
            </a:r>
            <a:r>
              <a:rPr lang="en-GB" sz="1400" b="0" dirty="0">
                <a:solidFill>
                  <a:schemeClr val="accent2"/>
                </a:solidFill>
                <a:latin typeface="Roboto" panose="02000000000000000000" pitchFamily="2" charset="0"/>
                <a:ea typeface="Roboto" panose="02000000000000000000" pitchFamily="2" charset="0"/>
                <a:cs typeface="Roboto" panose="02000000000000000000" pitchFamily="2" charset="0"/>
              </a:rPr>
              <a:t>Box &gt; Communications &gt; PPT </a:t>
            </a:r>
            <a:r>
              <a:rPr lang="en-GB" sz="1400" dirty="0">
                <a:latin typeface="Roboto" panose="02000000000000000000" pitchFamily="2" charset="0"/>
                <a:ea typeface="Roboto" panose="02000000000000000000" pitchFamily="2" charset="0"/>
                <a:cs typeface="Roboto" panose="02000000000000000000" pitchFamily="2" charset="0"/>
              </a:rPr>
              <a:t>(GBIF-Toolkit_v1.pptx). This presentation provides instructions on how to use and customize the various design elements consistently in this template and across your presentations, e.g. changing the map on a title slide, etc. The file also provides access to additional graphic elements—such as tables, charts, icons, editable maps, quote boxes, photo grids and timelines.</a:t>
            </a:r>
          </a:p>
          <a:p>
            <a:pPr marL="0" indent="0">
              <a:buNone/>
            </a:pPr>
            <a:endParaRPr lang="en-GB" sz="1400" b="1" dirty="0">
              <a:latin typeface="Roboto" panose="02000000000000000000" pitchFamily="2" charset="0"/>
              <a:ea typeface="Roboto" panose="02000000000000000000" pitchFamily="2" charset="0"/>
              <a:cs typeface="Roboto" panose="02000000000000000000" pitchFamily="2" charset="0"/>
            </a:endParaRPr>
          </a:p>
          <a:p>
            <a:pPr marL="0" indent="0">
              <a:buNone/>
            </a:pPr>
            <a:r>
              <a:rPr lang="en-GB" sz="1400" b="1" dirty="0">
                <a:latin typeface="Roboto" panose="02000000000000000000" pitchFamily="2" charset="0"/>
                <a:ea typeface="Roboto" panose="02000000000000000000" pitchFamily="2" charset="0"/>
                <a:cs typeface="Roboto" panose="02000000000000000000" pitchFamily="2" charset="0"/>
              </a:rPr>
              <a:t>Please install Roboto</a:t>
            </a:r>
            <a:r>
              <a:rPr lang="en-GB" sz="1400" dirty="0">
                <a:latin typeface="Roboto" panose="02000000000000000000" pitchFamily="2" charset="0"/>
                <a:ea typeface="Roboto" panose="02000000000000000000" pitchFamily="2" charset="0"/>
                <a:cs typeface="Roboto" panose="02000000000000000000" pitchFamily="2" charset="0"/>
              </a:rPr>
              <a:t>, a free Google Font family, on your local machine to ensure consistent display (it’s the same font  we use on </a:t>
            </a:r>
            <a:r>
              <a:rPr lang="en-GB" sz="1400" dirty="0" err="1">
                <a:latin typeface="Roboto" panose="02000000000000000000" pitchFamily="2" charset="0"/>
                <a:ea typeface="Roboto" panose="02000000000000000000" pitchFamily="2" charset="0"/>
                <a:cs typeface="Roboto" panose="02000000000000000000" pitchFamily="2" charset="0"/>
              </a:rPr>
              <a:t>GBIF.org</a:t>
            </a:r>
            <a:r>
              <a:rPr lang="en-GB" sz="1400" dirty="0">
                <a:latin typeface="Roboto" panose="02000000000000000000" pitchFamily="2" charset="0"/>
                <a:ea typeface="Roboto" panose="02000000000000000000" pitchFamily="2" charset="0"/>
                <a:cs typeface="Roboto" panose="02000000000000000000" pitchFamily="2" charset="0"/>
              </a:rPr>
              <a:t>). Download the Zip archive from </a:t>
            </a:r>
            <a:r>
              <a:rPr lang="en-GB" sz="1400" b="0" dirty="0">
                <a:solidFill>
                  <a:schemeClr val="accent2"/>
                </a:solidFill>
                <a:latin typeface="Roboto" panose="02000000000000000000" pitchFamily="2" charset="0"/>
                <a:ea typeface="Roboto" panose="02000000000000000000" pitchFamily="2" charset="0"/>
                <a:cs typeface="Roboto" panose="02000000000000000000" pitchFamily="2" charset="0"/>
              </a:rPr>
              <a:t>Box &gt; Communications &gt; PPT </a:t>
            </a:r>
            <a:r>
              <a:rPr lang="en-GB" sz="1400" dirty="0">
                <a:latin typeface="Roboto" panose="02000000000000000000" pitchFamily="2" charset="0"/>
                <a:ea typeface="Roboto" panose="02000000000000000000" pitchFamily="2" charset="0"/>
                <a:cs typeface="Roboto" panose="02000000000000000000" pitchFamily="2" charset="0"/>
              </a:rPr>
              <a:t>or </a:t>
            </a:r>
            <a:r>
              <a:rPr lang="en-GB" sz="1400" dirty="0">
                <a:latin typeface="Roboto" panose="02000000000000000000" pitchFamily="2" charset="0"/>
                <a:ea typeface="Roboto" panose="02000000000000000000" pitchFamily="2" charset="0"/>
                <a:cs typeface="Roboto" panose="02000000000000000000" pitchFamily="2" charset="0"/>
                <a:hlinkClick r:id="rId4"/>
              </a:rPr>
              <a:t>https://fonts.google.com/specimen/Roboto</a:t>
            </a:r>
            <a:r>
              <a:rPr lang="en-GB" sz="1400" dirty="0">
                <a:latin typeface="Roboto" panose="02000000000000000000" pitchFamily="2" charset="0"/>
                <a:ea typeface="Roboto" panose="02000000000000000000" pitchFamily="2" charset="0"/>
                <a:cs typeface="Roboto" panose="02000000000000000000" pitchFamily="2" charset="0"/>
              </a:rPr>
              <a:t>. To install,</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Windows users: select the font files, right-click and select </a:t>
            </a:r>
            <a:r>
              <a:rPr lang="en-GB" sz="1400" dirty="0">
                <a:solidFill>
                  <a:schemeClr val="accent2"/>
                </a:solidFill>
                <a:latin typeface="Roboto" panose="02000000000000000000" pitchFamily="2" charset="0"/>
                <a:ea typeface="Roboto" panose="02000000000000000000" pitchFamily="2" charset="0"/>
                <a:cs typeface="Roboto" panose="02000000000000000000" pitchFamily="2" charset="0"/>
              </a:rPr>
              <a:t>Install</a:t>
            </a:r>
            <a:endParaRPr lang="en-GB" sz="14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Mac users: select the font files, control-click and select </a:t>
            </a:r>
            <a:r>
              <a:rPr lang="en-GB" sz="1400" dirty="0">
                <a:solidFill>
                  <a:schemeClr val="accent2"/>
                </a:solidFill>
                <a:latin typeface="Roboto" panose="02000000000000000000" pitchFamily="2" charset="0"/>
                <a:ea typeface="Roboto" panose="02000000000000000000" pitchFamily="2" charset="0"/>
                <a:cs typeface="Roboto" panose="02000000000000000000" pitchFamily="2" charset="0"/>
              </a:rPr>
              <a:t>Open with…Font Book</a:t>
            </a:r>
          </a:p>
          <a:p>
            <a:pPr marL="0" indent="0">
              <a:buNone/>
            </a:pPr>
            <a:endParaRPr lang="en-GB" sz="14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GB" sz="1400" dirty="0">
                <a:latin typeface="Roboto" panose="02000000000000000000" pitchFamily="2" charset="0"/>
                <a:ea typeface="Roboto" panose="02000000000000000000" pitchFamily="2" charset="0"/>
                <a:cs typeface="Roboto" panose="02000000000000000000" pitchFamily="2" charset="0"/>
              </a:rPr>
              <a:t>Several of the ’standard’ GBIF slides that receive regular updates (e.g. ‘By the numbers’, literature tracking, and other charts) are best copied from from the update deck, which is here: </a:t>
            </a:r>
            <a:r>
              <a:rPr lang="en-GB" sz="1400" dirty="0">
                <a:latin typeface="Roboto" panose="02000000000000000000" pitchFamily="2" charset="0"/>
                <a:ea typeface="Roboto" panose="02000000000000000000" pitchFamily="2" charset="0"/>
                <a:cs typeface="Roboto" panose="02000000000000000000" pitchFamily="2" charset="0"/>
                <a:hlinkClick r:id="rId5"/>
              </a:rPr>
              <a:t>https://www.gbif.org/document/81771</a:t>
            </a:r>
            <a:r>
              <a:rPr lang="en-GB" sz="1400" dirty="0">
                <a:latin typeface="Roboto" panose="02000000000000000000" pitchFamily="2" charset="0"/>
                <a:ea typeface="Roboto" panose="02000000000000000000" pitchFamily="2" charset="0"/>
                <a:cs typeface="Roboto" panose="02000000000000000000" pitchFamily="2" charset="0"/>
              </a:rPr>
              <a:t>    </a:t>
            </a:r>
          </a:p>
          <a:p>
            <a:pPr marL="0" indent="0">
              <a:buNone/>
            </a:pPr>
            <a:endParaRPr lang="en-GB" sz="14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GB" sz="1400" dirty="0">
                <a:latin typeface="Roboto" panose="02000000000000000000" pitchFamily="2" charset="0"/>
                <a:ea typeface="Roboto" panose="02000000000000000000" pitchFamily="2" charset="0"/>
                <a:cs typeface="Roboto" panose="02000000000000000000" pitchFamily="2" charset="0"/>
              </a:rPr>
              <a:t>Finally, the last seven slide layouts are not intended for use; instead, they are there to ease the pain importing and reformatting old slides as much as possible.</a:t>
            </a:r>
          </a:p>
        </p:txBody>
      </p:sp>
    </p:spTree>
    <p:custDataLst>
      <p:tags r:id="rId1"/>
    </p:custDataLst>
    <p:extLst>
      <p:ext uri="{BB962C8B-B14F-4D97-AF65-F5344CB8AC3E}">
        <p14:creationId xmlns:p14="http://schemas.microsoft.com/office/powerpoint/2010/main" val="392420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ground blank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6">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6">
            <a:extLst>
              <a:ext uri="{FF2B5EF4-FFF2-40B4-BE49-F238E27FC236}">
                <a16:creationId xmlns:a16="http://schemas.microsoft.com/office/drawing/2014/main" id="{B0C8F501-708C-4890-BEE6-6054BB493FAF}"/>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44C660AD-23E9-CA43-8B79-AD592EE9956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8E3A5709-3018-5B49-9F8D-9FB2D03C8611}"/>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1433258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8B0D2-1361-4912-BBDB-ECD9D09F3B03}"/>
              </a:ext>
            </a:extLst>
          </p:cNvPr>
          <p:cNvSpPr>
            <a:spLocks noGrp="1"/>
          </p:cNvSpPr>
          <p:nvPr>
            <p:ph type="title" orient="vert" hasCustomPrompt="1"/>
          </p:nvPr>
        </p:nvSpPr>
        <p:spPr>
          <a:xfrm>
            <a:off x="9294082" y="457200"/>
            <a:ext cx="2628900" cy="5527675"/>
          </a:xfrm>
        </p:spPr>
        <p:txBody>
          <a:bodyPr vert="eaVert"/>
          <a:lstStyle>
            <a:lvl1pPr>
              <a:defRPr/>
            </a:lvl1pPr>
          </a:lstStyle>
          <a:p>
            <a:r>
              <a:rPr lang="en-GB" dirty="0"/>
              <a:t>Do not use: layout for import</a:t>
            </a:r>
          </a:p>
        </p:txBody>
      </p:sp>
      <p:sp>
        <p:nvSpPr>
          <p:cNvPr id="3" name="Vertical Text Placeholder 2">
            <a:extLst>
              <a:ext uri="{FF2B5EF4-FFF2-40B4-BE49-F238E27FC236}">
                <a16:creationId xmlns:a16="http://schemas.microsoft.com/office/drawing/2014/main" id="{F47E7A9A-51FB-431E-B074-D0E2E14A01F9}"/>
              </a:ext>
            </a:extLst>
          </p:cNvPr>
          <p:cNvSpPr>
            <a:spLocks noGrp="1"/>
          </p:cNvSpPr>
          <p:nvPr>
            <p:ph type="body" orient="vert" idx="1"/>
          </p:nvPr>
        </p:nvSpPr>
        <p:spPr>
          <a:xfrm>
            <a:off x="258132" y="457200"/>
            <a:ext cx="8733468" cy="5491715"/>
          </a:xfrm>
        </p:spPr>
        <p:txBody>
          <a:bodyPr vert="eaVert"/>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5" name="Straight Connector 14">
            <a:extLst>
              <a:ext uri="{FF2B5EF4-FFF2-40B4-BE49-F238E27FC236}">
                <a16:creationId xmlns:a16="http://schemas.microsoft.com/office/drawing/2014/main" id="{75EF3A77-D752-4C5F-B2CC-9BAB2496327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8CE58F1F-0073-4782-8430-46DA8586EEF7}"/>
              </a:ext>
            </a:extLst>
          </p:cNvPr>
          <p:cNvSpPr>
            <a:spLocks noGrp="1"/>
          </p:cNvSpPr>
          <p:nvPr>
            <p:ph type="ftr" sz="quarter" idx="10"/>
          </p:nvPr>
        </p:nvSpPr>
        <p:spPr/>
        <p:txBody>
          <a:bodyPr/>
          <a:lstStyle/>
          <a:p>
            <a:endParaRPr lang="en-GB" dirty="0"/>
          </a:p>
        </p:txBody>
      </p:sp>
      <p:pic>
        <p:nvPicPr>
          <p:cNvPr id="17" name="Picture 16">
            <a:extLst>
              <a:ext uri="{FF2B5EF4-FFF2-40B4-BE49-F238E27FC236}">
                <a16:creationId xmlns:a16="http://schemas.microsoft.com/office/drawing/2014/main" id="{D0B56DBC-378E-0147-8B32-3AED3A92739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4004580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048C1-0731-4851-A0E2-A0B17A9A5936}" type="datetimeFigureOut">
              <a:rPr lang="en-GB" smtClean="0"/>
              <a:t>10/10/2020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7D633C5-2996-4E39-8608-70E7BD691438}" type="slidenum">
              <a:rPr lang="en-GB" smtClean="0"/>
              <a:t>‹#›</a:t>
            </a:fld>
            <a:endParaRPr lang="en-GB" dirty="0"/>
          </a:p>
        </p:txBody>
      </p:sp>
    </p:spTree>
    <p:extLst>
      <p:ext uri="{BB962C8B-B14F-4D97-AF65-F5344CB8AC3E}">
        <p14:creationId xmlns:p14="http://schemas.microsoft.com/office/powerpoint/2010/main" val="40964293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Full Bleed Title Slide">
    <p:spTree>
      <p:nvGrpSpPr>
        <p:cNvPr id="1" name=""/>
        <p:cNvGrpSpPr/>
        <p:nvPr/>
      </p:nvGrpSpPr>
      <p:grpSpPr>
        <a:xfrm>
          <a:off x="0" y="0"/>
          <a:ext cx="0" cy="0"/>
          <a:chOff x="0" y="0"/>
          <a:chExt cx="0" cy="0"/>
        </a:xfrm>
      </p:grpSpPr>
      <p:sp>
        <p:nvSpPr>
          <p:cNvPr id="67" name="Freeform: Shape 66">
            <a:extLst>
              <a:ext uri="{FF2B5EF4-FFF2-40B4-BE49-F238E27FC236}">
                <a16:creationId xmlns:a16="http://schemas.microsoft.com/office/drawing/2014/main" id="{32D2F0F8-1B30-4F0C-B578-CE37EAE8304F}"/>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pic>
        <p:nvPicPr>
          <p:cNvPr id="8" name="Graphic 7">
            <a:extLst>
              <a:ext uri="{FF2B5EF4-FFF2-40B4-BE49-F238E27FC236}">
                <a16:creationId xmlns:a16="http://schemas.microsoft.com/office/drawing/2014/main" id="{E3D06208-5374-479B-86A2-0A1BA411FB7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5832" t="25651" r="68419" b="26791"/>
          <a:stretch/>
        </p:blipFill>
        <p:spPr>
          <a:xfrm rot="5400000">
            <a:off x="2507759" y="1248665"/>
            <a:ext cx="2201995" cy="6723554"/>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p:spPr>
      </p:pic>
      <p:sp>
        <p:nvSpPr>
          <p:cNvPr id="9" name="Rectangle 8">
            <a:extLst>
              <a:ext uri="{FF2B5EF4-FFF2-40B4-BE49-F238E27FC236}">
                <a16:creationId xmlns:a16="http://schemas.microsoft.com/office/drawing/2014/main" id="{D4CDAD04-F15A-4F02-8214-2D3BDF65042D}"/>
              </a:ext>
            </a:extLst>
          </p:cNvPr>
          <p:cNvSpPr>
            <a:spLocks/>
          </p:cNvSpPr>
          <p:nvPr userDrawn="1"/>
        </p:nvSpPr>
        <p:spPr>
          <a:xfrm>
            <a:off x="248024" y="3509444"/>
            <a:ext cx="10545333" cy="2201995"/>
          </a:xfrm>
          <a:prstGeom prst="rect">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11" name="Rectangle 10">
            <a:extLst>
              <a:ext uri="{FF2B5EF4-FFF2-40B4-BE49-F238E27FC236}">
                <a16:creationId xmlns:a16="http://schemas.microsoft.com/office/drawing/2014/main" id="{6F294B06-8BB5-4686-85F5-7375651565B8}"/>
              </a:ext>
            </a:extLst>
          </p:cNvPr>
          <p:cNvSpPr>
            <a:spLocks/>
          </p:cNvSpPr>
          <p:nvPr userDrawn="1"/>
        </p:nvSpPr>
        <p:spPr>
          <a:xfrm>
            <a:off x="6970535" y="3509444"/>
            <a:ext cx="3817266" cy="220199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b="0" i="0" dirty="0">
              <a:latin typeface="Roboto Regular" panose="02000000000000000000" pitchFamily="2" charset="0"/>
            </a:endParaRPr>
          </a:p>
          <a:p>
            <a:pPr algn="ctr"/>
            <a:endParaRPr lang="da-DK" b="0" i="0" dirty="0">
              <a:latin typeface="Roboto Regular" panose="02000000000000000000" pitchFamily="2" charset="0"/>
            </a:endParaRPr>
          </a:p>
          <a:p>
            <a:pPr algn="ctr"/>
            <a:endParaRPr lang="da-DK" b="0" i="0" dirty="0">
              <a:latin typeface="Roboto Regular" panose="02000000000000000000" pitchFamily="2" charset="0"/>
            </a:endParaRPr>
          </a:p>
          <a:p>
            <a:pPr algn="ctr"/>
            <a:endParaRPr lang="da-DK" b="0" i="0" dirty="0">
              <a:latin typeface="Roboto Regular" panose="02000000000000000000" pitchFamily="2" charset="0"/>
            </a:endParaRPr>
          </a:p>
        </p:txBody>
      </p:sp>
      <p:sp>
        <p:nvSpPr>
          <p:cNvPr id="2" name="Title 1">
            <a:extLst>
              <a:ext uri="{FF2B5EF4-FFF2-40B4-BE49-F238E27FC236}">
                <a16:creationId xmlns:a16="http://schemas.microsoft.com/office/drawing/2014/main" id="{577E383F-57D4-46F6-A43A-1664B80BC982}"/>
              </a:ext>
            </a:extLst>
          </p:cNvPr>
          <p:cNvSpPr>
            <a:spLocks noGrp="1"/>
          </p:cNvSpPr>
          <p:nvPr>
            <p:ph type="title" hasCustomPrompt="1"/>
          </p:nvPr>
        </p:nvSpPr>
        <p:spPr>
          <a:xfrm>
            <a:off x="640856" y="3803788"/>
            <a:ext cx="5902154" cy="1168267"/>
          </a:xfrm>
        </p:spPr>
        <p:txBody>
          <a:bodyPr wrap="square" lIns="72000" tIns="72000" rIns="72000" bIns="72000">
            <a:normAutofit/>
          </a:bodyPr>
          <a:lstStyle>
            <a:lvl1pPr>
              <a:defRPr lang="en-GB" sz="2400" cap="none" dirty="0">
                <a:latin typeface="Roboto Bold" panose="02000000000000000000" pitchFamily="2" charset="0"/>
                <a:ea typeface="Roboto Bold" panose="02000000000000000000" pitchFamily="2" charset="0"/>
                <a:cs typeface="+mn-cs"/>
              </a:defRPr>
            </a:lvl1pPr>
          </a:lstStyle>
          <a:p>
            <a:pPr marL="0" lvl="0"/>
            <a:r>
              <a:rPr lang="en-US" dirty="0"/>
              <a:t>Enter presentation title</a:t>
            </a:r>
            <a:endParaRPr lang="en-GB" dirty="0"/>
          </a:p>
        </p:txBody>
      </p:sp>
      <p:sp>
        <p:nvSpPr>
          <p:cNvPr id="66" name="Text Placeholder 65">
            <a:extLst>
              <a:ext uri="{FF2B5EF4-FFF2-40B4-BE49-F238E27FC236}">
                <a16:creationId xmlns:a16="http://schemas.microsoft.com/office/drawing/2014/main" id="{017B4F6E-45BB-45A8-8DDB-A90D94D56016}"/>
              </a:ext>
            </a:extLst>
          </p:cNvPr>
          <p:cNvSpPr>
            <a:spLocks noGrp="1"/>
          </p:cNvSpPr>
          <p:nvPr>
            <p:ph type="body" sz="quarter" idx="13" hasCustomPrompt="1"/>
          </p:nvPr>
        </p:nvSpPr>
        <p:spPr>
          <a:xfrm>
            <a:off x="640856" y="5083771"/>
            <a:ext cx="5902154" cy="341632"/>
          </a:xfrm>
        </p:spPr>
        <p:txBody>
          <a:bodyPr wrap="square">
            <a:spAutoFit/>
          </a:bodyPr>
          <a:lstStyle>
            <a:lvl1pPr marL="0" indent="0">
              <a:buNone/>
              <a:defRPr lang="en-US" sz="1800" b="0" i="0" dirty="0" smtClean="0">
                <a:solidFill>
                  <a:schemeClr val="bg1"/>
                </a:solidFill>
                <a:latin typeface="Roboto Regular" panose="02000000000000000000" pitchFamily="2" charset="0"/>
                <a:ea typeface="Roboto Regular" panose="02000000000000000000" pitchFamily="2" charset="0"/>
                <a:cs typeface="Roboto Regular" panose="02000000000000000000" pitchFamily="2"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GB" sz="1800" dirty="0">
                <a:solidFill>
                  <a:schemeClr val="tx1"/>
                </a:solidFill>
              </a:defRPr>
            </a:lvl5pPr>
          </a:lstStyle>
          <a:p>
            <a:pPr marL="0" lvl="0"/>
            <a:r>
              <a:rPr lang="en-US" dirty="0"/>
              <a:t>Enter presenter’s name | Job title</a:t>
            </a:r>
          </a:p>
        </p:txBody>
      </p:sp>
      <p:sp>
        <p:nvSpPr>
          <p:cNvPr id="68" name="Rectangle 67">
            <a:extLst>
              <a:ext uri="{FF2B5EF4-FFF2-40B4-BE49-F238E27FC236}">
                <a16:creationId xmlns:a16="http://schemas.microsoft.com/office/drawing/2014/main" id="{70C3AE03-5897-4026-8D48-249E121EFC38}"/>
              </a:ext>
            </a:extLst>
          </p:cNvPr>
          <p:cNvSpPr/>
          <p:nvPr userDrawn="1"/>
        </p:nvSpPr>
        <p:spPr>
          <a:xfrm rot="5400000">
            <a:off x="496259" y="1412461"/>
            <a:ext cx="264693" cy="1257212"/>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69" name="Rectangle 68">
            <a:extLst>
              <a:ext uri="{FF2B5EF4-FFF2-40B4-BE49-F238E27FC236}">
                <a16:creationId xmlns:a16="http://schemas.microsoft.com/office/drawing/2014/main" id="{7036310C-B8B2-41C2-AB15-D6A4CE0C5CB1}"/>
              </a:ext>
            </a:extLst>
          </p:cNvPr>
          <p:cNvSpPr/>
          <p:nvPr userDrawn="1"/>
        </p:nvSpPr>
        <p:spPr>
          <a:xfrm rot="5400000">
            <a:off x="11431047" y="5488617"/>
            <a:ext cx="264693" cy="1257212"/>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pic>
        <p:nvPicPr>
          <p:cNvPr id="64" name="Picture 63">
            <a:extLst>
              <a:ext uri="{FF2B5EF4-FFF2-40B4-BE49-F238E27FC236}">
                <a16:creationId xmlns:a16="http://schemas.microsoft.com/office/drawing/2014/main" id="{394B9E9F-4C89-CA4B-8ABB-14BDE5A4FE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93243" y="4096091"/>
            <a:ext cx="3371850" cy="1028700"/>
          </a:xfrm>
          <a:prstGeom prst="rect">
            <a:avLst/>
          </a:prstGeom>
        </p:spPr>
      </p:pic>
      <p:sp>
        <p:nvSpPr>
          <p:cNvPr id="4" name="Text Placeholder 3">
            <a:extLst>
              <a:ext uri="{FF2B5EF4-FFF2-40B4-BE49-F238E27FC236}">
                <a16:creationId xmlns:a16="http://schemas.microsoft.com/office/drawing/2014/main" id="{423AC7DB-F00C-2347-B1C4-98E274724BB8}"/>
              </a:ext>
            </a:extLst>
          </p:cNvPr>
          <p:cNvSpPr>
            <a:spLocks noGrp="1"/>
          </p:cNvSpPr>
          <p:nvPr>
            <p:ph type="body" sz="quarter" idx="14" hasCustomPrompt="1"/>
          </p:nvPr>
        </p:nvSpPr>
        <p:spPr>
          <a:xfrm>
            <a:off x="6153150" y="6249570"/>
            <a:ext cx="4634651" cy="304800"/>
          </a:xfrm>
        </p:spPr>
        <p:txBody>
          <a:bodyPr anchor="ctr" anchorCtr="0">
            <a:normAutofit/>
          </a:bodyPr>
          <a:lstStyle>
            <a:lvl1pPr marL="0" indent="0" algn="r">
              <a:buNone/>
              <a:defRPr sz="1100" b="0" i="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Location | Date</a:t>
            </a:r>
            <a:endParaRPr lang="en-GB" dirty="0"/>
          </a:p>
        </p:txBody>
      </p:sp>
    </p:spTree>
    <p:custDataLst>
      <p:tags r:id="rId1"/>
    </p:custDataLst>
    <p:extLst>
      <p:ext uri="{BB962C8B-B14F-4D97-AF65-F5344CB8AC3E}">
        <p14:creationId xmlns:p14="http://schemas.microsoft.com/office/powerpoint/2010/main" val="161829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Heavy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3727E3-5FE4-4627-B723-6E9A53DADC5E}"/>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7" name="Rectangle 6">
            <a:extLst>
              <a:ext uri="{FF2B5EF4-FFF2-40B4-BE49-F238E27FC236}">
                <a16:creationId xmlns:a16="http://schemas.microsoft.com/office/drawing/2014/main" id="{3A8ACB9C-A60F-4F13-9EC5-3E1898E3EBB9}"/>
              </a:ext>
            </a:extLst>
          </p:cNvPr>
          <p:cNvSpPr/>
          <p:nvPr userDrawn="1"/>
        </p:nvSpPr>
        <p:spPr>
          <a:xfrm>
            <a:off x="246063" y="282534"/>
            <a:ext cx="11703326" cy="629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pic>
        <p:nvPicPr>
          <p:cNvPr id="62" name="Picture 61">
            <a:extLst>
              <a:ext uri="{FF2B5EF4-FFF2-40B4-BE49-F238E27FC236}">
                <a16:creationId xmlns:a16="http://schemas.microsoft.com/office/drawing/2014/main" id="{9E4D631C-F528-4017-A823-9E589D63CF5E}"/>
              </a:ext>
            </a:extLst>
          </p:cNvPr>
          <p:cNvPicPr>
            <a:picLocks noChangeAspect="1"/>
          </p:cNvPicPr>
          <p:nvPr userDrawn="1"/>
        </p:nvPicPr>
        <p:blipFill rotWithShape="1">
          <a:blip r:embed="rId3"/>
          <a:srcRect l="3733" r="1939"/>
          <a:stretch/>
        </p:blipFill>
        <p:spPr>
          <a:xfrm>
            <a:off x="240806" y="299846"/>
            <a:ext cx="11710390" cy="6275619"/>
          </a:xfrm>
          <a:prstGeom prst="rect">
            <a:avLst/>
          </a:prstGeom>
        </p:spPr>
      </p:pic>
      <p:pic>
        <p:nvPicPr>
          <p:cNvPr id="9" name="Graphic 8">
            <a:extLst>
              <a:ext uri="{FF2B5EF4-FFF2-40B4-BE49-F238E27FC236}">
                <a16:creationId xmlns:a16="http://schemas.microsoft.com/office/drawing/2014/main" id="{C1FF3B1B-7337-4800-A7DE-22FB8EB5B9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5832" t="23515" r="67863" b="35511"/>
          <a:stretch/>
        </p:blipFill>
        <p:spPr>
          <a:xfrm rot="5400000">
            <a:off x="7913520" y="695280"/>
            <a:ext cx="2279727" cy="5792790"/>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a:outerShdw blurRad="88900" dist="38100" dir="10800000" algn="r" rotWithShape="0">
              <a:prstClr val="black">
                <a:alpha val="22000"/>
              </a:prstClr>
            </a:outerShdw>
          </a:effectLst>
        </p:spPr>
      </p:pic>
      <p:sp>
        <p:nvSpPr>
          <p:cNvPr id="11" name="Rectangle 10">
            <a:extLst>
              <a:ext uri="{FF2B5EF4-FFF2-40B4-BE49-F238E27FC236}">
                <a16:creationId xmlns:a16="http://schemas.microsoft.com/office/drawing/2014/main" id="{66406FCF-E2CF-4466-A3B6-A4E7281EC983}"/>
              </a:ext>
            </a:extLst>
          </p:cNvPr>
          <p:cNvSpPr/>
          <p:nvPr userDrawn="1"/>
        </p:nvSpPr>
        <p:spPr>
          <a:xfrm>
            <a:off x="6158406" y="2451811"/>
            <a:ext cx="5792789" cy="2279727"/>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6416928" y="2576401"/>
            <a:ext cx="5269237" cy="1569159"/>
          </a:xfrm>
        </p:spPr>
        <p:txBody>
          <a:bodyPr wrap="square">
            <a:normAutofit/>
          </a:bodyPr>
          <a:lstStyle>
            <a:lvl1pPr>
              <a:defRPr lang="en-GB" cap="none">
                <a:latin typeface="Roboto Bold" panose="02000000000000000000" pitchFamily="2" charset="0"/>
                <a:ea typeface="Roboto Bold" panose="02000000000000000000" pitchFamily="2" charset="0"/>
                <a:cs typeface="+mn-cs"/>
              </a:defRPr>
            </a:lvl1pPr>
          </a:lstStyle>
          <a:p>
            <a:pPr marL="0" lvl="0"/>
            <a:r>
              <a:rPr lang="en-US" dirty="0"/>
              <a:t>Enter presentation title</a:t>
            </a:r>
            <a:endParaRPr lang="en-GB" dirty="0"/>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6416599" y="4268209"/>
            <a:ext cx="5269236" cy="341632"/>
          </a:xfrm>
        </p:spPr>
        <p:txBody>
          <a:bodyPr vert="horz" wrap="square" lIns="91440" tIns="45720" rIns="91440" bIns="45720" rtlCol="0">
            <a:spAutoFit/>
          </a:bodyPr>
          <a:lstStyle>
            <a:lvl1pPr marL="0" indent="0">
              <a:buNone/>
              <a:defRPr lang="en-US" sz="1800" b="0" i="0" smtClean="0">
                <a:solidFill>
                  <a:schemeClr val="bg1"/>
                </a:solidFill>
                <a:latin typeface="Roboto Regular" panose="02000000000000000000" pitchFamily="2" charset="0"/>
                <a:ea typeface="Roboto Regular" panose="02000000000000000000" pitchFamily="2" charset="0"/>
                <a:cs typeface="Roboto Regular"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r>
              <a:rPr lang="en-US" dirty="0"/>
              <a:t>Enter presenter’s name | Job title</a:t>
            </a:r>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655638" y="873125"/>
            <a:ext cx="4762500" cy="4638675"/>
          </a:xfrm>
          <a:solidFill>
            <a:schemeClr val="accent5"/>
          </a:solidFill>
        </p:spPr>
        <p:txBody>
          <a:bodyPr lIns="72000" tIns="72000" rIns="72000" bIns="1188000" anchor="ctr" anchorCtr="0">
            <a:normAutofit/>
          </a:bodyPr>
          <a:lstStyle>
            <a:lvl1pPr marL="0" indent="0" algn="ctr">
              <a:buNone/>
              <a:defRPr sz="1800">
                <a:solidFill>
                  <a:schemeClr val="bg1"/>
                </a:solidFill>
              </a:defRPr>
            </a:lvl1pPr>
          </a:lstStyle>
          <a:p>
            <a:r>
              <a:rPr lang="en-US"/>
              <a:t>Click on the icon to add an image in this place-holder</a:t>
            </a:r>
            <a:endParaRPr lang="en-GB"/>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1395193" y="457200"/>
            <a:ext cx="265112" cy="1196975"/>
          </a:xfr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1800" b="0" i="0" dirty="0">
                <a:solidFill>
                  <a:schemeClr val="lt1"/>
                </a:solidFill>
                <a:latin typeface="Roboto Regular" panose="02000000000000000000" pitchFamily="2" charset="0"/>
              </a:defRPr>
            </a:lvl1pPr>
          </a:lstStyle>
          <a:p>
            <a:pPr marL="0" lvl="0" algn="ctr"/>
            <a:r>
              <a:rPr lang="en-US" dirty="0"/>
              <a:t> </a:t>
            </a:r>
            <a:endParaRPr lang="en-GB" dirty="0"/>
          </a:p>
        </p:txBody>
      </p:sp>
      <p:pic>
        <p:nvPicPr>
          <p:cNvPr id="63" name="Picture 62">
            <a:extLst>
              <a:ext uri="{FF2B5EF4-FFF2-40B4-BE49-F238E27FC236}">
                <a16:creationId xmlns:a16="http://schemas.microsoft.com/office/drawing/2014/main" id="{1A8C21B7-E564-EE45-B783-27DEF01DCE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26429" y="1426819"/>
            <a:ext cx="3371850" cy="1028700"/>
          </a:xfrm>
          <a:prstGeom prst="rect">
            <a:avLst/>
          </a:prstGeom>
          <a:solidFill>
            <a:schemeClr val="bg1"/>
          </a:solidFill>
        </p:spPr>
      </p:pic>
      <p:sp>
        <p:nvSpPr>
          <p:cNvPr id="13" name="Text Placeholder 3">
            <a:extLst>
              <a:ext uri="{FF2B5EF4-FFF2-40B4-BE49-F238E27FC236}">
                <a16:creationId xmlns:a16="http://schemas.microsoft.com/office/drawing/2014/main" id="{7F4590FE-688C-7142-BFA1-5FC7A7AF9689}"/>
              </a:ext>
            </a:extLst>
          </p:cNvPr>
          <p:cNvSpPr>
            <a:spLocks noGrp="1"/>
          </p:cNvSpPr>
          <p:nvPr>
            <p:ph type="body" sz="quarter" idx="17" hasCustomPrompt="1"/>
          </p:nvPr>
        </p:nvSpPr>
        <p:spPr>
          <a:xfrm>
            <a:off x="6416599" y="5984875"/>
            <a:ext cx="5269236" cy="304800"/>
          </a:xfrm>
        </p:spPr>
        <p:txBody>
          <a:bodyPr anchor="ctr" anchorCtr="0">
            <a:normAutofit/>
          </a:bodyPr>
          <a:lstStyle>
            <a:lvl1pPr marL="0" indent="0" algn="r">
              <a:buNone/>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Location | Date</a:t>
            </a:r>
            <a:endParaRPr lang="en-GB" dirty="0"/>
          </a:p>
        </p:txBody>
      </p:sp>
    </p:spTree>
    <p:custDataLst>
      <p:tags r:id="rId1"/>
    </p:custDataLst>
    <p:extLst>
      <p:ext uri="{BB962C8B-B14F-4D97-AF65-F5344CB8AC3E}">
        <p14:creationId xmlns:p14="http://schemas.microsoft.com/office/powerpoint/2010/main" val="410294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Image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3727E3-5FE4-4627-B723-6E9A53DADC5E}"/>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7" name="Rectangle 6">
            <a:extLst>
              <a:ext uri="{FF2B5EF4-FFF2-40B4-BE49-F238E27FC236}">
                <a16:creationId xmlns:a16="http://schemas.microsoft.com/office/drawing/2014/main" id="{3A8ACB9C-A60F-4F13-9EC5-3E1898E3EBB9}"/>
              </a:ext>
            </a:extLst>
          </p:cNvPr>
          <p:cNvSpPr/>
          <p:nvPr userDrawn="1"/>
        </p:nvSpPr>
        <p:spPr>
          <a:xfrm>
            <a:off x="246063" y="282534"/>
            <a:ext cx="11703326" cy="629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pic>
        <p:nvPicPr>
          <p:cNvPr id="62" name="Picture 61">
            <a:extLst>
              <a:ext uri="{FF2B5EF4-FFF2-40B4-BE49-F238E27FC236}">
                <a16:creationId xmlns:a16="http://schemas.microsoft.com/office/drawing/2014/main" id="{9358256E-4E56-498D-A749-D36F1AC8B6AB}"/>
              </a:ext>
            </a:extLst>
          </p:cNvPr>
          <p:cNvPicPr>
            <a:picLocks noChangeAspect="1"/>
          </p:cNvPicPr>
          <p:nvPr userDrawn="1"/>
        </p:nvPicPr>
        <p:blipFill rotWithShape="1">
          <a:blip r:embed="rId3"/>
          <a:srcRect l="3733" r="1939"/>
          <a:stretch/>
        </p:blipFill>
        <p:spPr>
          <a:xfrm>
            <a:off x="240806" y="299846"/>
            <a:ext cx="11710390" cy="6275619"/>
          </a:xfrm>
          <a:prstGeom prst="rect">
            <a:avLst/>
          </a:prstGeom>
        </p:spPr>
      </p:pic>
      <p:pic>
        <p:nvPicPr>
          <p:cNvPr id="9" name="Graphic 8">
            <a:extLst>
              <a:ext uri="{FF2B5EF4-FFF2-40B4-BE49-F238E27FC236}">
                <a16:creationId xmlns:a16="http://schemas.microsoft.com/office/drawing/2014/main" id="{C1FF3B1B-7337-4800-A7DE-22FB8EB5B9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5832" t="23515" r="67863" b="35511"/>
          <a:stretch/>
        </p:blipFill>
        <p:spPr>
          <a:xfrm rot="5400000">
            <a:off x="7913520" y="695280"/>
            <a:ext cx="2279727" cy="5792790"/>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a:outerShdw blurRad="88900" dist="38100" dir="10800000" algn="r" rotWithShape="0">
              <a:prstClr val="black">
                <a:alpha val="22000"/>
              </a:prstClr>
            </a:outerShdw>
          </a:effectLst>
        </p:spPr>
      </p:pic>
      <p:sp>
        <p:nvSpPr>
          <p:cNvPr id="11" name="Rectangle 10">
            <a:extLst>
              <a:ext uri="{FF2B5EF4-FFF2-40B4-BE49-F238E27FC236}">
                <a16:creationId xmlns:a16="http://schemas.microsoft.com/office/drawing/2014/main" id="{66406FCF-E2CF-4466-A3B6-A4E7281EC983}"/>
              </a:ext>
            </a:extLst>
          </p:cNvPr>
          <p:cNvSpPr/>
          <p:nvPr userDrawn="1"/>
        </p:nvSpPr>
        <p:spPr>
          <a:xfrm>
            <a:off x="6158406" y="2451811"/>
            <a:ext cx="5792789" cy="2279727"/>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6416928" y="2576401"/>
            <a:ext cx="5269237" cy="1569159"/>
          </a:xfrm>
        </p:spPr>
        <p:txBody>
          <a:bodyPr wrap="square">
            <a:normAutofit/>
          </a:bodyPr>
          <a:lstStyle>
            <a:lvl1pPr>
              <a:defRPr lang="en-GB" cap="none">
                <a:latin typeface="Roboto Bold" panose="02000000000000000000" pitchFamily="2" charset="0"/>
                <a:ea typeface="Roboto Bold" panose="02000000000000000000" pitchFamily="2" charset="0"/>
                <a:cs typeface="+mn-cs"/>
              </a:defRPr>
            </a:lvl1pPr>
          </a:lstStyle>
          <a:p>
            <a:pPr marL="0" lvl="0"/>
            <a:r>
              <a:rPr lang="en-US" dirty="0"/>
              <a:t>Enter presentation title</a:t>
            </a:r>
            <a:endParaRPr lang="en-GB" dirty="0"/>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6416599" y="4268209"/>
            <a:ext cx="5269236" cy="341632"/>
          </a:xfrm>
        </p:spPr>
        <p:txBody>
          <a:bodyPr vert="horz" wrap="square" lIns="91440" tIns="45720" rIns="91440" bIns="45720" rtlCol="0">
            <a:spAutoFit/>
          </a:bodyPr>
          <a:lstStyle>
            <a:lvl1pPr marL="0" indent="0">
              <a:buNone/>
              <a:defRPr lang="en-US" sz="1800" b="0" i="0" smtClean="0">
                <a:solidFill>
                  <a:schemeClr val="bg1"/>
                </a:solidFill>
                <a:latin typeface="Roboto Regular" panose="02000000000000000000" pitchFamily="2" charset="0"/>
                <a:ea typeface="Roboto Regular" panose="02000000000000000000" pitchFamily="2" charset="0"/>
                <a:cs typeface="Roboto Regular"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r>
              <a:rPr lang="en-US" dirty="0"/>
              <a:t>Enter presenter’s name | Job title</a:t>
            </a:r>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655638" y="873125"/>
            <a:ext cx="4762500" cy="2384425"/>
          </a:xfrm>
          <a:solidFill>
            <a:schemeClr val="accent5"/>
          </a:solidFill>
        </p:spPr>
        <p:txBody>
          <a:bodyPr lIns="72000" tIns="72000" rIns="72000" bIns="0" anchor="ctr" anchorCtr="0">
            <a:normAutofit/>
          </a:bodyPr>
          <a:lstStyle>
            <a:lvl1pPr marL="0" indent="0" algn="ctr">
              <a:buNone/>
              <a:defRPr sz="1800">
                <a:solidFill>
                  <a:schemeClr val="bg1"/>
                </a:solidFill>
              </a:defRPr>
            </a:lvl1pPr>
          </a:lstStyle>
          <a:p>
            <a:r>
              <a:rPr lang="en-US"/>
              <a:t>Click on the icon to add an image in this place-holder</a:t>
            </a:r>
            <a:endParaRPr lang="en-GB"/>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1395193" y="457200"/>
            <a:ext cx="265112" cy="1196975"/>
          </a:xfr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1800" b="0" i="0" dirty="0">
                <a:solidFill>
                  <a:schemeClr val="lt1"/>
                </a:solidFill>
                <a:latin typeface="Roboto Regular" panose="02000000000000000000" pitchFamily="2" charset="0"/>
              </a:defRPr>
            </a:lvl1pPr>
          </a:lstStyle>
          <a:p>
            <a:pPr marL="0" lvl="0" algn="ctr"/>
            <a:r>
              <a:rPr lang="en-US" dirty="0"/>
              <a:t> </a:t>
            </a:r>
            <a:endParaRPr lang="en-GB" dirty="0"/>
          </a:p>
        </p:txBody>
      </p:sp>
      <p:sp>
        <p:nvSpPr>
          <p:cNvPr id="5" name="Picture Placeholder 4">
            <a:extLst>
              <a:ext uri="{FF2B5EF4-FFF2-40B4-BE49-F238E27FC236}">
                <a16:creationId xmlns:a16="http://schemas.microsoft.com/office/drawing/2014/main" id="{224A1EBB-4EB3-4ADE-90F7-FEA1D5434E39}"/>
              </a:ext>
            </a:extLst>
          </p:cNvPr>
          <p:cNvSpPr>
            <a:spLocks noGrp="1"/>
          </p:cNvSpPr>
          <p:nvPr>
            <p:ph type="pic" sz="quarter" idx="17" hasCustomPrompt="1"/>
          </p:nvPr>
        </p:nvSpPr>
        <p:spPr>
          <a:xfrm>
            <a:off x="655082" y="3371850"/>
            <a:ext cx="4763057" cy="2495550"/>
          </a:xfrm>
          <a:solidFill>
            <a:schemeClr val="accent5"/>
          </a:solidFill>
        </p:spPr>
        <p:txBody>
          <a:bodyPr vert="horz" lIns="72000" tIns="72000" rIns="72000" bIns="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pic>
        <p:nvPicPr>
          <p:cNvPr id="63" name="Picture 62">
            <a:extLst>
              <a:ext uri="{FF2B5EF4-FFF2-40B4-BE49-F238E27FC236}">
                <a16:creationId xmlns:a16="http://schemas.microsoft.com/office/drawing/2014/main" id="{AAE4F25D-EF02-2C4E-A2F4-16117D8576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26429" y="1426819"/>
            <a:ext cx="3371850" cy="1028700"/>
          </a:xfrm>
          <a:prstGeom prst="rect">
            <a:avLst/>
          </a:prstGeom>
          <a:solidFill>
            <a:schemeClr val="bg1"/>
          </a:solidFill>
        </p:spPr>
      </p:pic>
      <p:sp>
        <p:nvSpPr>
          <p:cNvPr id="14" name="Text Placeholder 3">
            <a:extLst>
              <a:ext uri="{FF2B5EF4-FFF2-40B4-BE49-F238E27FC236}">
                <a16:creationId xmlns:a16="http://schemas.microsoft.com/office/drawing/2014/main" id="{629EED9D-905A-B04E-961A-976FE66E4604}"/>
              </a:ext>
            </a:extLst>
          </p:cNvPr>
          <p:cNvSpPr>
            <a:spLocks noGrp="1"/>
          </p:cNvSpPr>
          <p:nvPr>
            <p:ph type="body" sz="quarter" idx="18" hasCustomPrompt="1"/>
          </p:nvPr>
        </p:nvSpPr>
        <p:spPr>
          <a:xfrm>
            <a:off x="6416599" y="5984875"/>
            <a:ext cx="5269236" cy="304800"/>
          </a:xfrm>
        </p:spPr>
        <p:txBody>
          <a:bodyPr anchor="ctr" anchorCtr="0">
            <a:normAutofit/>
          </a:bodyPr>
          <a:lstStyle>
            <a:lvl1pPr marL="0" indent="0" algn="r">
              <a:buNone/>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Location | Date</a:t>
            </a:r>
            <a:endParaRPr lang="en-GB" dirty="0"/>
          </a:p>
        </p:txBody>
      </p:sp>
    </p:spTree>
    <p:custDataLst>
      <p:tags r:id="rId1"/>
    </p:custDataLst>
    <p:extLst>
      <p:ext uri="{BB962C8B-B14F-4D97-AF65-F5344CB8AC3E}">
        <p14:creationId xmlns:p14="http://schemas.microsoft.com/office/powerpoint/2010/main" val="285833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C52BBC5-169E-4214-99CF-56ADEEFC3C49}"/>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67C9EF-E4ED-49C9-9B07-5FC1BAEFAEE6}"/>
              </a:ext>
            </a:extLst>
          </p:cNvPr>
          <p:cNvSpPr>
            <a:spLocks noGrp="1"/>
          </p:cNvSpPr>
          <p:nvPr>
            <p:ph type="title" hasCustomPrompt="1"/>
          </p:nvPr>
        </p:nvSpPr>
        <p:spPr/>
        <p:txBody>
          <a:bodyPr/>
          <a:lstStyle/>
          <a:p>
            <a:r>
              <a:rPr lang="en-US" dirty="0"/>
              <a:t>Enter title</a:t>
            </a:r>
            <a:endParaRPr lang="en-GB" dirty="0"/>
          </a:p>
        </p:txBody>
      </p:sp>
      <p:sp>
        <p:nvSpPr>
          <p:cNvPr id="3" name="Content Placeholder 2">
            <a:extLst>
              <a:ext uri="{FF2B5EF4-FFF2-40B4-BE49-F238E27FC236}">
                <a16:creationId xmlns:a16="http://schemas.microsoft.com/office/drawing/2014/main" id="{DA2837FC-8055-4F1D-9CE3-E2DC332BFD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Footer Placeholder 15">
            <a:extLst>
              <a:ext uri="{FF2B5EF4-FFF2-40B4-BE49-F238E27FC236}">
                <a16:creationId xmlns:a16="http://schemas.microsoft.com/office/drawing/2014/main" id="{B8B3A27A-FCF7-451B-B768-EA3905646701}"/>
              </a:ext>
            </a:extLst>
          </p:cNvPr>
          <p:cNvSpPr>
            <a:spLocks noGrp="1"/>
          </p:cNvSpPr>
          <p:nvPr>
            <p:ph type="ftr" sz="quarter" idx="10"/>
          </p:nvPr>
        </p:nvSpPr>
        <p:spPr/>
        <p:txBody>
          <a:bodyPr/>
          <a:lstStyle/>
          <a:p>
            <a:endParaRPr lang="en-GB"/>
          </a:p>
        </p:txBody>
      </p:sp>
      <p:pic>
        <p:nvPicPr>
          <p:cNvPr id="19" name="Picture 18">
            <a:extLst>
              <a:ext uri="{FF2B5EF4-FFF2-40B4-BE49-F238E27FC236}">
                <a16:creationId xmlns:a16="http://schemas.microsoft.com/office/drawing/2014/main" id="{EF352300-3E9B-CC4E-9134-D3B7F9FA3A7D}"/>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517048996"/>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 name="Footer Placeholder 14">
            <a:extLst>
              <a:ext uri="{FF2B5EF4-FFF2-40B4-BE49-F238E27FC236}">
                <a16:creationId xmlns:a16="http://schemas.microsoft.com/office/drawing/2014/main" id="{35A6C26A-D9FA-4497-85CF-8D5EBF757215}"/>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BEC636BE-A3B9-4548-9A69-D280FD79AA9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216567735"/>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6" name="Footer Placeholder 5">
            <a:extLst>
              <a:ext uri="{FF2B5EF4-FFF2-40B4-BE49-F238E27FC236}">
                <a16:creationId xmlns:a16="http://schemas.microsoft.com/office/drawing/2014/main" id="{26799A17-2164-4288-8485-0D10B88BCC35}"/>
              </a:ext>
            </a:extLst>
          </p:cNvPr>
          <p:cNvSpPr>
            <a:spLocks noGrp="1"/>
          </p:cNvSpPr>
          <p:nvPr>
            <p:ph type="ftr" sz="quarter" idx="10"/>
          </p:nvPr>
        </p:nvSpPr>
        <p:spPr/>
        <p:txBody>
          <a:bodyPr/>
          <a:lstStyle/>
          <a:p>
            <a:endParaRPr lang="en-GB"/>
          </a:p>
        </p:txBody>
      </p:sp>
    </p:spTree>
    <p:custDataLst>
      <p:tags r:id="rId1"/>
    </p:custDataLst>
    <p:extLst>
      <p:ext uri="{BB962C8B-B14F-4D97-AF65-F5344CB8AC3E}">
        <p14:creationId xmlns:p14="http://schemas.microsoft.com/office/powerpoint/2010/main" val="2541162487"/>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and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7" name="Picture Placeholder 6">
            <a:extLst>
              <a:ext uri="{FF2B5EF4-FFF2-40B4-BE49-F238E27FC236}">
                <a16:creationId xmlns:a16="http://schemas.microsoft.com/office/drawing/2014/main" id="{99FD7E1B-960B-458C-9508-276EFBF69345}"/>
              </a:ext>
            </a:extLst>
          </p:cNvPr>
          <p:cNvSpPr>
            <a:spLocks noGrp="1"/>
          </p:cNvSpPr>
          <p:nvPr>
            <p:ph type="pic" sz="quarter" idx="13" hasCustomPrompt="1"/>
          </p:nvPr>
        </p:nvSpPr>
        <p:spPr>
          <a:xfrm>
            <a:off x="0" y="1196979"/>
            <a:ext cx="12192000" cy="4956478"/>
          </a:xfrm>
        </p:spPr>
        <p:txBody>
          <a:bodyPr bIns="684000" anchor="ctr" anchorCtr="0"/>
          <a:lstStyle>
            <a:lvl1pPr marL="0" indent="0" algn="ctr">
              <a:buNone/>
              <a:defRPr>
                <a:solidFill>
                  <a:schemeClr val="accent5"/>
                </a:solidFill>
              </a:defRPr>
            </a:lvl1pPr>
          </a:lstStyle>
          <a:p>
            <a:r>
              <a:rPr lang="en-GB"/>
              <a:t>Click on the icon to add a full-bleed image</a:t>
            </a:r>
          </a:p>
        </p:txBody>
      </p:sp>
      <p:sp>
        <p:nvSpPr>
          <p:cNvPr id="6" name="Title 5">
            <a:extLst>
              <a:ext uri="{FF2B5EF4-FFF2-40B4-BE49-F238E27FC236}">
                <a16:creationId xmlns:a16="http://schemas.microsoft.com/office/drawing/2014/main" id="{37A704BF-5712-444E-9E37-B36ED59A8F3C}"/>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6" name="Straight Connector 15">
            <a:extLst>
              <a:ext uri="{FF2B5EF4-FFF2-40B4-BE49-F238E27FC236}">
                <a16:creationId xmlns:a16="http://schemas.microsoft.com/office/drawing/2014/main" id="{7721706C-032B-4751-A724-3E0D09465A2B}"/>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42A0F8-ECBE-4B95-BE20-E1D67660C9BC}"/>
              </a:ext>
            </a:extLst>
          </p:cNvPr>
          <p:cNvSpPr>
            <a:spLocks noGrp="1"/>
          </p:cNvSpPr>
          <p:nvPr>
            <p:ph type="ftr" sz="quarter" idx="14"/>
          </p:nvPr>
        </p:nvSpPr>
        <p:spPr/>
        <p:txBody>
          <a:bodyPr/>
          <a:lstStyle/>
          <a:p>
            <a:endParaRPr lang="en-GB"/>
          </a:p>
        </p:txBody>
      </p:sp>
      <p:pic>
        <p:nvPicPr>
          <p:cNvPr id="18" name="Picture 17">
            <a:extLst>
              <a:ext uri="{FF2B5EF4-FFF2-40B4-BE49-F238E27FC236}">
                <a16:creationId xmlns:a16="http://schemas.microsoft.com/office/drawing/2014/main" id="{F40D7CAC-A703-E846-A4AA-C55AFA0CC5D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2141924941"/>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ackground 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2">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17" name="Footer Placeholder 16">
            <a:extLst>
              <a:ext uri="{FF2B5EF4-FFF2-40B4-BE49-F238E27FC236}">
                <a16:creationId xmlns:a16="http://schemas.microsoft.com/office/drawing/2014/main" id="{090D2786-22D9-45E9-B091-F760CF8F3388}"/>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EF3824D8-BB6B-294D-87FA-8CD9C099231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4" name="Content Placeholder 3">
            <a:extLst>
              <a:ext uri="{FF2B5EF4-FFF2-40B4-BE49-F238E27FC236}">
                <a16:creationId xmlns:a16="http://schemas.microsoft.com/office/drawing/2014/main" id="{EC6B7194-4690-AB42-BF2B-CCC4DAC9F915}"/>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28450992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blank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5">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6">
            <a:extLst>
              <a:ext uri="{FF2B5EF4-FFF2-40B4-BE49-F238E27FC236}">
                <a16:creationId xmlns:a16="http://schemas.microsoft.com/office/drawing/2014/main" id="{07631108-919C-4247-AF2F-AE1E76F427BD}"/>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EC749DBC-A649-A647-8B5F-94C10F89FA7D}"/>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70FCC175-F746-FF46-BFB1-53770E219BFE}"/>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7766346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ackground blank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6">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17" name="Footer Placeholder 16">
            <a:extLst>
              <a:ext uri="{FF2B5EF4-FFF2-40B4-BE49-F238E27FC236}">
                <a16:creationId xmlns:a16="http://schemas.microsoft.com/office/drawing/2014/main" id="{B0C8F501-708C-4890-BEE6-6054BB493FAF}"/>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44C660AD-23E9-CA43-8B79-AD592EE9956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8E3A5709-3018-5B49-9F8D-9FB2D03C8611}"/>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1232656308"/>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ackground blank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5">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17" name="Footer Placeholder 16">
            <a:extLst>
              <a:ext uri="{FF2B5EF4-FFF2-40B4-BE49-F238E27FC236}">
                <a16:creationId xmlns:a16="http://schemas.microsoft.com/office/drawing/2014/main" id="{07631108-919C-4247-AF2F-AE1E76F427BD}"/>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EC749DBC-A649-A647-8B5F-94C10F89FA7D}"/>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70FCC175-F746-FF46-BFB1-53770E219BFE}"/>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2262208628"/>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ckground blank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4">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17" name="Footer Placeholder 16">
            <a:extLst>
              <a:ext uri="{FF2B5EF4-FFF2-40B4-BE49-F238E27FC236}">
                <a16:creationId xmlns:a16="http://schemas.microsoft.com/office/drawing/2014/main" id="{14293BC4-5535-41C1-AC3A-1196BD4A8B31}"/>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547C0880-3B14-264D-BBE1-9EAB9018E8C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DA0F133C-5E17-4646-B074-4AA751179143}"/>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2744553585"/>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ackground blank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3">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17" name="Footer Placeholder 16">
            <a:extLst>
              <a:ext uri="{FF2B5EF4-FFF2-40B4-BE49-F238E27FC236}">
                <a16:creationId xmlns:a16="http://schemas.microsoft.com/office/drawing/2014/main" id="{F949F25F-3FDF-4745-8AE1-E0EDC60A45CE}"/>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F0CD27DC-BF83-F04E-8E7F-EA5404B90BE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B52B7111-31F7-9248-9141-CCB1ABDFCDB6}"/>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3936679864"/>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map-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F949F25F-3FDF-4745-8AE1-E0EDC60A45CE}"/>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F0CD27DC-BF83-F04E-8E7F-EA5404B90BE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9" name="Rectangle 8">
            <a:extLst>
              <a:ext uri="{FF2B5EF4-FFF2-40B4-BE49-F238E27FC236}">
                <a16:creationId xmlns:a16="http://schemas.microsoft.com/office/drawing/2014/main" id="{93225D9E-8F9E-F640-831E-8FA10D9768B7}"/>
              </a:ext>
            </a:extLst>
          </p:cNvPr>
          <p:cNvSpPr/>
          <p:nvPr userDrawn="1"/>
        </p:nvSpPr>
        <p:spPr>
          <a:xfrm>
            <a:off x="0" y="1196974"/>
            <a:ext cx="12192000" cy="4956175"/>
          </a:xfrm>
          <a:prstGeom prst="rect">
            <a:avLst/>
          </a:prstGeom>
          <a:solidFill>
            <a:schemeClr val="accent3">
              <a:lumMod val="20000"/>
              <a:lumOff val="80000"/>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Tree>
    <p:custDataLst>
      <p:tags r:id="rId1"/>
    </p:custDataLst>
    <p:extLst>
      <p:ext uri="{BB962C8B-B14F-4D97-AF65-F5344CB8AC3E}">
        <p14:creationId xmlns:p14="http://schemas.microsoft.com/office/powerpoint/2010/main" val="3376428360"/>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1_Background blank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D7249C0-DDFD-4642-8A57-7A35FF042302}"/>
              </a:ext>
            </a:extLst>
          </p:cNvPr>
          <p:cNvPicPr>
            <a:picLocks noChangeAspect="1"/>
          </p:cNvPicPr>
          <p:nvPr userDrawn="1"/>
        </p:nvPicPr>
        <p:blipFill rotWithShape="1">
          <a:blip r:embed="rId3">
            <a:alphaModFix amt="50000"/>
          </a:blip>
          <a:srcRect l="1794" t="14433" r="-1" b="6722"/>
          <a:stretch/>
        </p:blipFill>
        <p:spPr>
          <a:xfrm>
            <a:off x="-1" y="1196975"/>
            <a:ext cx="12191999" cy="4947941"/>
          </a:xfrm>
          <a:prstGeom prst="rect">
            <a:avLst/>
          </a:prstGeom>
        </p:spPr>
      </p:pic>
      <p:sp>
        <p:nvSpPr>
          <p:cNvPr id="15" name="Footer Placeholder 14">
            <a:extLst>
              <a:ext uri="{FF2B5EF4-FFF2-40B4-BE49-F238E27FC236}">
                <a16:creationId xmlns:a16="http://schemas.microsoft.com/office/drawing/2014/main" id="{D92DBF88-2368-4A3B-82DF-CF8A01385295}"/>
              </a:ext>
            </a:extLst>
          </p:cNvPr>
          <p:cNvSpPr>
            <a:spLocks noGrp="1"/>
          </p:cNvSpPr>
          <p:nvPr>
            <p:ph type="ftr" sz="quarter" idx="10"/>
          </p:nvPr>
        </p:nvSpPr>
        <p:spPr/>
        <p:txBody>
          <a:bodyPr/>
          <a:lstStyle/>
          <a:p>
            <a:endParaRPr lang="en-GB"/>
          </a:p>
        </p:txBody>
      </p:sp>
      <p:pic>
        <p:nvPicPr>
          <p:cNvPr id="16" name="Picture 15">
            <a:extLst>
              <a:ext uri="{FF2B5EF4-FFF2-40B4-BE49-F238E27FC236}">
                <a16:creationId xmlns:a16="http://schemas.microsoft.com/office/drawing/2014/main" id="{7DA1B332-4319-7947-B61E-1898FCBEC053}"/>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29732837"/>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hasCustomPrompt="1"/>
          </p:nvPr>
        </p:nvSpPr>
        <p:spPr/>
        <p:txBody>
          <a:bodyPr/>
          <a:lstStyle>
            <a:lvl1pPr>
              <a:defRPr/>
            </a:lvl1pPr>
          </a:lstStyle>
          <a:p>
            <a:r>
              <a:rPr lang="en-US" dirty="0"/>
              <a:t>Enter title</a:t>
            </a:r>
            <a:endParaRPr lang="en-GB" dirty="0"/>
          </a:p>
        </p:txBody>
      </p:sp>
      <p:sp>
        <p:nvSpPr>
          <p:cNvPr id="7" name="Picture Placeholder 6">
            <a:extLst>
              <a:ext uri="{FF2B5EF4-FFF2-40B4-BE49-F238E27FC236}">
                <a16:creationId xmlns:a16="http://schemas.microsoft.com/office/drawing/2014/main" id="{9DE1CA3E-8E07-43D1-8EFE-5A36C3D085BD}"/>
              </a:ext>
            </a:extLst>
          </p:cNvPr>
          <p:cNvSpPr>
            <a:spLocks noGrp="1"/>
          </p:cNvSpPr>
          <p:nvPr>
            <p:ph type="pic" sz="quarter" idx="13" hasCustomPrompt="1"/>
          </p:nvPr>
        </p:nvSpPr>
        <p:spPr>
          <a:xfrm>
            <a:off x="255588" y="1196975"/>
            <a:ext cx="2828925" cy="2060575"/>
          </a:xfrm>
        </p:spPr>
        <p:txBody>
          <a:bodyPr lIns="72000" tIns="36000" rIns="72000" bIns="54000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2000" b="0" i="0" kern="1200">
                <a:solidFill>
                  <a:schemeClr val="accent5"/>
                </a:solidFill>
                <a:latin typeface="Roboto Regular" panose="02000000000000000000" pitchFamily="2" charset="0"/>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Click on the icon to add an image in this place-holder</a:t>
            </a:r>
            <a:endParaRPr lang="en-GB" dirty="0"/>
          </a:p>
        </p:txBody>
      </p:sp>
      <p:sp>
        <p:nvSpPr>
          <p:cNvPr id="8" name="Picture Placeholder 6">
            <a:extLst>
              <a:ext uri="{FF2B5EF4-FFF2-40B4-BE49-F238E27FC236}">
                <a16:creationId xmlns:a16="http://schemas.microsoft.com/office/drawing/2014/main" id="{61D27F4A-37F9-4E2F-BF81-BF014B1B0138}"/>
              </a:ext>
            </a:extLst>
          </p:cNvPr>
          <p:cNvSpPr>
            <a:spLocks noGrp="1"/>
          </p:cNvSpPr>
          <p:nvPr>
            <p:ph type="pic" sz="quarter" idx="14" hasCustomPrompt="1"/>
          </p:nvPr>
        </p:nvSpPr>
        <p:spPr>
          <a:xfrm>
            <a:off x="3208867"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Click on the icon to add an image in this place-holder</a:t>
            </a:r>
            <a:endParaRPr lang="en-GB" dirty="0"/>
          </a:p>
          <a:p>
            <a:endParaRPr lang="en-GB" dirty="0"/>
          </a:p>
        </p:txBody>
      </p:sp>
      <p:sp>
        <p:nvSpPr>
          <p:cNvPr id="9" name="Picture Placeholder 6">
            <a:extLst>
              <a:ext uri="{FF2B5EF4-FFF2-40B4-BE49-F238E27FC236}">
                <a16:creationId xmlns:a16="http://schemas.microsoft.com/office/drawing/2014/main" id="{45E619A7-232C-48C7-9183-7D00B13B30D1}"/>
              </a:ext>
            </a:extLst>
          </p:cNvPr>
          <p:cNvSpPr>
            <a:spLocks noGrp="1"/>
          </p:cNvSpPr>
          <p:nvPr>
            <p:ph type="pic" sz="quarter" idx="15" hasCustomPrompt="1"/>
          </p:nvPr>
        </p:nvSpPr>
        <p:spPr>
          <a:xfrm>
            <a:off x="6162146"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sp>
        <p:nvSpPr>
          <p:cNvPr id="10" name="Picture Placeholder 6">
            <a:extLst>
              <a:ext uri="{FF2B5EF4-FFF2-40B4-BE49-F238E27FC236}">
                <a16:creationId xmlns:a16="http://schemas.microsoft.com/office/drawing/2014/main" id="{88C0C4C2-577C-4D93-915B-CE1FF65A4647}"/>
              </a:ext>
            </a:extLst>
          </p:cNvPr>
          <p:cNvSpPr>
            <a:spLocks noGrp="1"/>
          </p:cNvSpPr>
          <p:nvPr>
            <p:ph type="pic" sz="quarter" idx="16" hasCustomPrompt="1"/>
          </p:nvPr>
        </p:nvSpPr>
        <p:spPr>
          <a:xfrm>
            <a:off x="9115425"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cxnSp>
        <p:nvCxnSpPr>
          <p:cNvPr id="12" name="Straight Connector 11">
            <a:extLst>
              <a:ext uri="{FF2B5EF4-FFF2-40B4-BE49-F238E27FC236}">
                <a16:creationId xmlns:a16="http://schemas.microsoft.com/office/drawing/2014/main" id="{039558FF-EE5B-4B3D-B05F-C9F6432A95BB}"/>
              </a:ext>
            </a:extLst>
          </p:cNvPr>
          <p:cNvCxnSpPr/>
          <p:nvPr userDrawn="1"/>
        </p:nvCxnSpPr>
        <p:spPr>
          <a:xfrm>
            <a:off x="255588"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7EA6B-831F-4484-92A3-0D29740A32AF}"/>
              </a:ext>
            </a:extLst>
          </p:cNvPr>
          <p:cNvCxnSpPr/>
          <p:nvPr userDrawn="1"/>
        </p:nvCxnSpPr>
        <p:spPr>
          <a:xfrm>
            <a:off x="3208631"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0414B2-200E-479C-ABF5-75C5FAC43285}"/>
              </a:ext>
            </a:extLst>
          </p:cNvPr>
          <p:cNvCxnSpPr/>
          <p:nvPr userDrawn="1"/>
        </p:nvCxnSpPr>
        <p:spPr>
          <a:xfrm>
            <a:off x="6161910"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D00751-7B59-4ACD-AA9B-12AC2B23653C}"/>
              </a:ext>
            </a:extLst>
          </p:cNvPr>
          <p:cNvCxnSpPr/>
          <p:nvPr userDrawn="1"/>
        </p:nvCxnSpPr>
        <p:spPr>
          <a:xfrm>
            <a:off x="9115189"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9AD650B5-7491-4266-ACFD-47B4BA59EEC8}"/>
              </a:ext>
            </a:extLst>
          </p:cNvPr>
          <p:cNvSpPr>
            <a:spLocks noGrp="1"/>
          </p:cNvSpPr>
          <p:nvPr>
            <p:ph type="body" sz="quarter" idx="17" hasCustomPrompt="1"/>
          </p:nvPr>
        </p:nvSpPr>
        <p:spPr>
          <a:xfrm>
            <a:off x="255588" y="3543301"/>
            <a:ext cx="2838450" cy="2441574"/>
          </a:xfrm>
        </p:spPr>
        <p:txBody>
          <a:bodyPr/>
          <a:lstStyle>
            <a:lvl1pPr marL="0" indent="0">
              <a:buNone/>
              <a:defRPr/>
            </a:lvl1pPr>
            <a:lvl2pPr marL="360363" indent="-185738">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US" dirty="0"/>
              <a:t>Add subhead text</a:t>
            </a:r>
          </a:p>
          <a:p>
            <a:pPr lvl="1"/>
            <a:r>
              <a:rPr lang="en-US" dirty="0"/>
              <a:t>No more than one level of bullets here</a:t>
            </a:r>
          </a:p>
        </p:txBody>
      </p:sp>
      <p:sp>
        <p:nvSpPr>
          <p:cNvPr id="18" name="Text Placeholder 16">
            <a:extLst>
              <a:ext uri="{FF2B5EF4-FFF2-40B4-BE49-F238E27FC236}">
                <a16:creationId xmlns:a16="http://schemas.microsoft.com/office/drawing/2014/main" id="{6664D0D7-33C0-4B88-8F9F-A5D5FE9D0D20}"/>
              </a:ext>
            </a:extLst>
          </p:cNvPr>
          <p:cNvSpPr>
            <a:spLocks noGrp="1"/>
          </p:cNvSpPr>
          <p:nvPr>
            <p:ph type="body" sz="quarter" idx="18" hasCustomPrompt="1"/>
          </p:nvPr>
        </p:nvSpPr>
        <p:spPr>
          <a:xfrm>
            <a:off x="3204104" y="3543301"/>
            <a:ext cx="2838450" cy="2441574"/>
          </a:xfrm>
        </p:spPr>
        <p:txBody>
          <a:bodyPr/>
          <a:lstStyle>
            <a:lvl1pPr marL="0" indent="0">
              <a:buNone/>
              <a:defRPr/>
            </a:lvl1pPr>
            <a:lvl2pPr marL="460375" indent="-285750">
              <a:buNone/>
              <a:defRPr lang="en-US" sz="1800" b="0" i="0" kern="1200" dirty="0">
                <a:solidFill>
                  <a:schemeClr val="tx2"/>
                </a:solidFill>
                <a:latin typeface="Roboto Regular" panose="02000000000000000000" pitchFamily="2" charset="0"/>
                <a:ea typeface="+mn-ea"/>
                <a:cs typeface="+mn-cs"/>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19" name="Text Placeholder 16">
            <a:extLst>
              <a:ext uri="{FF2B5EF4-FFF2-40B4-BE49-F238E27FC236}">
                <a16:creationId xmlns:a16="http://schemas.microsoft.com/office/drawing/2014/main" id="{EA3F3FD0-EF89-4528-ACF3-A63E5401BDF6}"/>
              </a:ext>
            </a:extLst>
          </p:cNvPr>
          <p:cNvSpPr>
            <a:spLocks noGrp="1"/>
          </p:cNvSpPr>
          <p:nvPr>
            <p:ph type="body" sz="quarter" idx="19" hasCustomPrompt="1"/>
          </p:nvPr>
        </p:nvSpPr>
        <p:spPr>
          <a:xfrm>
            <a:off x="6157384" y="3543301"/>
            <a:ext cx="2838450" cy="2441574"/>
          </a:xfrm>
        </p:spPr>
        <p:txBody>
          <a:bodyPr/>
          <a:lstStyle>
            <a:lvl1pPr marL="0" indent="0">
              <a:buNone/>
              <a:defRPr/>
            </a:lvl1pPr>
            <a:lvl2pPr marL="460375" indent="-285750">
              <a:buNone/>
              <a:defRPr lang="en-US" sz="1800" b="0" i="0" kern="1200" dirty="0">
                <a:solidFill>
                  <a:schemeClr val="tx2"/>
                </a:solidFill>
                <a:latin typeface="Roboto Regular" panose="02000000000000000000" pitchFamily="2" charset="0"/>
                <a:ea typeface="+mn-ea"/>
                <a:cs typeface="+mn-cs"/>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20" name="Text Placeholder 16">
            <a:extLst>
              <a:ext uri="{FF2B5EF4-FFF2-40B4-BE49-F238E27FC236}">
                <a16:creationId xmlns:a16="http://schemas.microsoft.com/office/drawing/2014/main" id="{498D0F0B-7E6C-4F63-8798-3D5CBC5E8ADD}"/>
              </a:ext>
            </a:extLst>
          </p:cNvPr>
          <p:cNvSpPr>
            <a:spLocks noGrp="1"/>
          </p:cNvSpPr>
          <p:nvPr>
            <p:ph type="body" sz="quarter" idx="20" hasCustomPrompt="1"/>
          </p:nvPr>
        </p:nvSpPr>
        <p:spPr>
          <a:xfrm>
            <a:off x="9110663" y="3543301"/>
            <a:ext cx="2838450" cy="2441574"/>
          </a:xfrm>
        </p:spPr>
        <p:txBody>
          <a:bodyPr/>
          <a:lstStyle>
            <a:lvl1pPr marL="0" indent="0">
              <a:buNone/>
              <a:defRPr/>
            </a:lvl1pPr>
            <a:lvl2pPr marL="460375" indent="-285750">
              <a:buFont typeface="Arial" panose="020B0604020202020204" pitchFamily="34" charset="0"/>
              <a:buChar char="•"/>
              <a:defRPr lang="en-US" sz="1800" b="0" i="0" kern="1200" dirty="0">
                <a:solidFill>
                  <a:schemeClr val="tx2"/>
                </a:solidFill>
                <a:latin typeface="Roboto Regular" panose="02000000000000000000" pitchFamily="2" charset="0"/>
                <a:ea typeface="+mn-ea"/>
                <a:cs typeface="+mn-cs"/>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cxnSp>
        <p:nvCxnSpPr>
          <p:cNvPr id="29" name="Straight Connector 28">
            <a:extLst>
              <a:ext uri="{FF2B5EF4-FFF2-40B4-BE49-F238E27FC236}">
                <a16:creationId xmlns:a16="http://schemas.microsoft.com/office/drawing/2014/main" id="{ABD4F982-E7B5-4E40-ACD4-EC15C667EF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4803F57-0C53-4BA3-BF63-B29945985223}"/>
              </a:ext>
            </a:extLst>
          </p:cNvPr>
          <p:cNvSpPr>
            <a:spLocks noGrp="1"/>
          </p:cNvSpPr>
          <p:nvPr>
            <p:ph type="ftr" sz="quarter" idx="21"/>
          </p:nvPr>
        </p:nvSpPr>
        <p:spPr/>
        <p:txBody>
          <a:bodyPr/>
          <a:lstStyle/>
          <a:p>
            <a:endParaRPr lang="en-GB"/>
          </a:p>
        </p:txBody>
      </p:sp>
      <p:pic>
        <p:nvPicPr>
          <p:cNvPr id="30" name="Picture 29">
            <a:extLst>
              <a:ext uri="{FF2B5EF4-FFF2-40B4-BE49-F238E27FC236}">
                <a16:creationId xmlns:a16="http://schemas.microsoft.com/office/drawing/2014/main" id="{690684C8-547B-9740-AE0C-88E3740753B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183157467"/>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50D20C7-121D-4310-81B9-FB5410C64F02}"/>
              </a:ext>
            </a:extLst>
          </p:cNvPr>
          <p:cNvSpPr>
            <a:spLocks noGrp="1"/>
          </p:cNvSpPr>
          <p:nvPr>
            <p:ph type="body" sz="quarter" idx="21" hasCustomPrompt="1"/>
          </p:nvPr>
        </p:nvSpPr>
        <p:spPr>
          <a:xfrm>
            <a:off x="255588" y="1196975"/>
            <a:ext cx="2828925" cy="2060575"/>
          </a:xfrm>
        </p:spPr>
        <p:txBody>
          <a:bodyPr vert="horz" lIns="91440" tIns="45720" rIns="91440" bIns="45720" rtlCol="0">
            <a:normAutofit/>
          </a:bodyPr>
          <a:lstStyle>
            <a:lvl1pPr marL="0" indent="0">
              <a:buNone/>
              <a:defRPr lang="en-US" smtClean="0"/>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lang="en-US" smtClean="0"/>
            </a:lvl2pPr>
            <a:lvl3pPr marL="914400" indent="0">
              <a:buNone/>
              <a:defRPr lang="en-US" smtClean="0"/>
            </a:lvl3pPr>
            <a:lvl4pPr marL="1371600" indent="0">
              <a:buNone/>
              <a:defRPr lang="en-US" smtClean="0"/>
            </a:lvl4pPr>
            <a:lvl5pPr marL="1828800" indent="0">
              <a:buNone/>
              <a:defRPr lang="en-GB"/>
            </a:lvl5pPr>
          </a:lstStyle>
          <a:p>
            <a:pPr marL="228600" lvl="0" indent="-22860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2" name="Title 1">
            <a:extLst>
              <a:ext uri="{FF2B5EF4-FFF2-40B4-BE49-F238E27FC236}">
                <a16:creationId xmlns:a16="http://schemas.microsoft.com/office/drawing/2014/main" id="{81BBD6A9-5051-4C55-A319-6AACE0AEF28A}"/>
              </a:ext>
            </a:extLst>
          </p:cNvPr>
          <p:cNvSpPr>
            <a:spLocks noGrp="1"/>
          </p:cNvSpPr>
          <p:nvPr>
            <p:ph type="title" hasCustomPrompt="1"/>
          </p:nvPr>
        </p:nvSpPr>
        <p:spPr/>
        <p:txBody>
          <a:bodyPr/>
          <a:lstStyle/>
          <a:p>
            <a:r>
              <a:rPr lang="en-US" dirty="0"/>
              <a:t>Enter title</a:t>
            </a:r>
            <a:endParaRPr lang="en-GB" dirty="0"/>
          </a:p>
        </p:txBody>
      </p:sp>
      <p:sp>
        <p:nvSpPr>
          <p:cNvPr id="10" name="Picture Placeholder 6">
            <a:extLst>
              <a:ext uri="{FF2B5EF4-FFF2-40B4-BE49-F238E27FC236}">
                <a16:creationId xmlns:a16="http://schemas.microsoft.com/office/drawing/2014/main" id="{88C0C4C2-577C-4D93-915B-CE1FF65A4647}"/>
              </a:ext>
            </a:extLst>
          </p:cNvPr>
          <p:cNvSpPr>
            <a:spLocks noGrp="1"/>
          </p:cNvSpPr>
          <p:nvPr>
            <p:ph type="pic" sz="quarter" idx="16" hasCustomPrompt="1"/>
          </p:nvPr>
        </p:nvSpPr>
        <p:spPr>
          <a:xfrm>
            <a:off x="6161910" y="3543301"/>
            <a:ext cx="5773155" cy="2434751"/>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cxnSp>
        <p:nvCxnSpPr>
          <p:cNvPr id="13" name="Straight Connector 12">
            <a:extLst>
              <a:ext uri="{FF2B5EF4-FFF2-40B4-BE49-F238E27FC236}">
                <a16:creationId xmlns:a16="http://schemas.microsoft.com/office/drawing/2014/main" id="{1637EA6B-831F-4484-92A3-0D29740A32AF}"/>
              </a:ext>
            </a:extLst>
          </p:cNvPr>
          <p:cNvCxnSpPr>
            <a:cxnSpLocks/>
          </p:cNvCxnSpPr>
          <p:nvPr userDrawn="1"/>
        </p:nvCxnSpPr>
        <p:spPr>
          <a:xfrm>
            <a:off x="255116" y="3371850"/>
            <a:ext cx="5782912"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0414B2-200E-479C-ABF5-75C5FAC43285}"/>
              </a:ext>
            </a:extLst>
          </p:cNvPr>
          <p:cNvCxnSpPr/>
          <p:nvPr userDrawn="1"/>
        </p:nvCxnSpPr>
        <p:spPr>
          <a:xfrm>
            <a:off x="6161910"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D00751-7B59-4ACD-AA9B-12AC2B23653C}"/>
              </a:ext>
            </a:extLst>
          </p:cNvPr>
          <p:cNvCxnSpPr/>
          <p:nvPr userDrawn="1"/>
        </p:nvCxnSpPr>
        <p:spPr>
          <a:xfrm>
            <a:off x="9115189"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9AD650B5-7491-4266-ACFD-47B4BA59EEC8}"/>
              </a:ext>
            </a:extLst>
          </p:cNvPr>
          <p:cNvSpPr>
            <a:spLocks noGrp="1"/>
          </p:cNvSpPr>
          <p:nvPr>
            <p:ph type="body" sz="quarter" idx="17" hasCustomPrompt="1"/>
          </p:nvPr>
        </p:nvSpPr>
        <p:spPr>
          <a:xfrm>
            <a:off x="255588" y="3543301"/>
            <a:ext cx="5783262" cy="2441574"/>
          </a:xfrm>
        </p:spPr>
        <p:txBody>
          <a:bodyPr/>
          <a:lstStyle>
            <a:lvl1pPr marL="0" indent="0">
              <a:buNone/>
              <a:defRPr/>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cxnSp>
        <p:nvCxnSpPr>
          <p:cNvPr id="29" name="Straight Connector 28">
            <a:extLst>
              <a:ext uri="{FF2B5EF4-FFF2-40B4-BE49-F238E27FC236}">
                <a16:creationId xmlns:a16="http://schemas.microsoft.com/office/drawing/2014/main" id="{ABD4F982-E7B5-4E40-ACD4-EC15C667EF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0" name="Picture Placeholder 6">
            <a:extLst>
              <a:ext uri="{FF2B5EF4-FFF2-40B4-BE49-F238E27FC236}">
                <a16:creationId xmlns:a16="http://schemas.microsoft.com/office/drawing/2014/main" id="{5E342A90-2B0C-4D2D-9B9C-009582D023D5}"/>
              </a:ext>
            </a:extLst>
          </p:cNvPr>
          <p:cNvSpPr>
            <a:spLocks noGrp="1"/>
          </p:cNvSpPr>
          <p:nvPr>
            <p:ph type="pic" sz="quarter" idx="18" hasCustomPrompt="1"/>
          </p:nvPr>
        </p:nvSpPr>
        <p:spPr>
          <a:xfrm>
            <a:off x="3207866"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sp>
        <p:nvSpPr>
          <p:cNvPr id="31" name="Text Placeholder 16">
            <a:extLst>
              <a:ext uri="{FF2B5EF4-FFF2-40B4-BE49-F238E27FC236}">
                <a16:creationId xmlns:a16="http://schemas.microsoft.com/office/drawing/2014/main" id="{73DCAF20-12EC-4E48-A318-966FD4F4405D}"/>
              </a:ext>
            </a:extLst>
          </p:cNvPr>
          <p:cNvSpPr>
            <a:spLocks noGrp="1"/>
          </p:cNvSpPr>
          <p:nvPr>
            <p:ph type="body" sz="quarter" idx="19" hasCustomPrompt="1"/>
          </p:nvPr>
        </p:nvSpPr>
        <p:spPr>
          <a:xfrm>
            <a:off x="6170141" y="1196975"/>
            <a:ext cx="2821166" cy="2060575"/>
          </a:xfrm>
        </p:spPr>
        <p:txBody>
          <a:bodyPr/>
          <a:lstStyle>
            <a:lvl1pPr marL="0" indent="0">
              <a:buNone/>
              <a:defRPr/>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32" name="Picture Placeholder 6">
            <a:extLst>
              <a:ext uri="{FF2B5EF4-FFF2-40B4-BE49-F238E27FC236}">
                <a16:creationId xmlns:a16="http://schemas.microsoft.com/office/drawing/2014/main" id="{81568C63-A0DB-4C5A-A0E0-E6D10894D65A}"/>
              </a:ext>
            </a:extLst>
          </p:cNvPr>
          <p:cNvSpPr>
            <a:spLocks noGrp="1"/>
          </p:cNvSpPr>
          <p:nvPr>
            <p:ph type="pic" sz="quarter" idx="20" hasCustomPrompt="1"/>
          </p:nvPr>
        </p:nvSpPr>
        <p:spPr>
          <a:xfrm>
            <a:off x="9115661"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sp>
        <p:nvSpPr>
          <p:cNvPr id="8" name="Footer Placeholder 7">
            <a:extLst>
              <a:ext uri="{FF2B5EF4-FFF2-40B4-BE49-F238E27FC236}">
                <a16:creationId xmlns:a16="http://schemas.microsoft.com/office/drawing/2014/main" id="{C71E8464-B86E-4C9D-B421-A0484BF6F4B5}"/>
              </a:ext>
            </a:extLst>
          </p:cNvPr>
          <p:cNvSpPr>
            <a:spLocks noGrp="1"/>
          </p:cNvSpPr>
          <p:nvPr>
            <p:ph type="ftr" sz="quarter" idx="22"/>
          </p:nvPr>
        </p:nvSpPr>
        <p:spPr/>
        <p:txBody>
          <a:bodyPr/>
          <a:lstStyle/>
          <a:p>
            <a:endParaRPr lang="en-GB"/>
          </a:p>
        </p:txBody>
      </p:sp>
      <p:pic>
        <p:nvPicPr>
          <p:cNvPr id="33" name="Picture 32">
            <a:extLst>
              <a:ext uri="{FF2B5EF4-FFF2-40B4-BE49-F238E27FC236}">
                <a16:creationId xmlns:a16="http://schemas.microsoft.com/office/drawing/2014/main" id="{57DBDE1F-803C-DC49-957D-FDCD61C417F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932103275"/>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5AFE449E-4CA6-4C84-B3E6-911EEBC612D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9723" t="49808" r="55140" b="26791"/>
          <a:stretch/>
        </p:blipFill>
        <p:spPr>
          <a:xfrm>
            <a:off x="-1089" y="3242989"/>
            <a:ext cx="671046" cy="2938251"/>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8" name="Rectangle 7">
            <a:extLst>
              <a:ext uri="{FF2B5EF4-FFF2-40B4-BE49-F238E27FC236}">
                <a16:creationId xmlns:a16="http://schemas.microsoft.com/office/drawing/2014/main" id="{2B7BBAC8-B41E-4852-A76C-8393CCE606D6}"/>
              </a:ext>
            </a:extLst>
          </p:cNvPr>
          <p:cNvSpPr/>
          <p:nvPr userDrawn="1"/>
        </p:nvSpPr>
        <p:spPr>
          <a:xfrm>
            <a:off x="1" y="3242989"/>
            <a:ext cx="669956" cy="2938251"/>
          </a:xfrm>
          <a:prstGeom prst="rect">
            <a:avLst/>
          </a:prstGeom>
          <a:solidFill>
            <a:schemeClr val="accent3">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25" name="Rectangle 24">
            <a:extLst>
              <a:ext uri="{FF2B5EF4-FFF2-40B4-BE49-F238E27FC236}">
                <a16:creationId xmlns:a16="http://schemas.microsoft.com/office/drawing/2014/main" id="{447823FF-C76F-426C-B219-0D5A62ED4409}"/>
              </a:ext>
            </a:extLst>
          </p:cNvPr>
          <p:cNvSpPr/>
          <p:nvPr userDrawn="1"/>
        </p:nvSpPr>
        <p:spPr>
          <a:xfrm>
            <a:off x="-1089" y="0"/>
            <a:ext cx="12192000" cy="3380888"/>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2" name="Title 1">
            <a:extLst>
              <a:ext uri="{FF2B5EF4-FFF2-40B4-BE49-F238E27FC236}">
                <a16:creationId xmlns:a16="http://schemas.microsoft.com/office/drawing/2014/main" id="{FECAB465-F32F-4A1E-9FF1-38C701C3EC20}"/>
              </a:ext>
            </a:extLst>
          </p:cNvPr>
          <p:cNvSpPr>
            <a:spLocks noGrp="1"/>
          </p:cNvSpPr>
          <p:nvPr>
            <p:ph type="title" hasCustomPrompt="1"/>
          </p:nvPr>
        </p:nvSpPr>
        <p:spPr>
          <a:xfrm>
            <a:off x="1119910" y="3966126"/>
            <a:ext cx="3314607" cy="1497485"/>
          </a:xfrm>
        </p:spPr>
        <p:txBody>
          <a:bodyPr/>
          <a:lstStyle>
            <a:lvl1pPr>
              <a:defRPr>
                <a:solidFill>
                  <a:schemeClr val="accent6"/>
                </a:solidFill>
              </a:defRPr>
            </a:lvl1pPr>
          </a:lstStyle>
          <a:p>
            <a:r>
              <a:rPr lang="en-US" dirty="0"/>
              <a:t>Enter title</a:t>
            </a:r>
            <a:endParaRPr lang="en-GB" dirty="0"/>
          </a:p>
        </p:txBody>
      </p:sp>
      <p:sp>
        <p:nvSpPr>
          <p:cNvPr id="7" name="Picture Placeholder 6">
            <a:extLst>
              <a:ext uri="{FF2B5EF4-FFF2-40B4-BE49-F238E27FC236}">
                <a16:creationId xmlns:a16="http://schemas.microsoft.com/office/drawing/2014/main" id="{612C48D1-169F-4171-9F3B-117E71D96BE3}"/>
              </a:ext>
            </a:extLst>
          </p:cNvPr>
          <p:cNvSpPr>
            <a:spLocks noGrp="1"/>
          </p:cNvSpPr>
          <p:nvPr>
            <p:ph type="pic" sz="quarter" idx="13" hasCustomPrompt="1"/>
          </p:nvPr>
        </p:nvSpPr>
        <p:spPr>
          <a:xfrm>
            <a:off x="0" y="1"/>
            <a:ext cx="12192000" cy="3242988"/>
          </a:xfrm>
          <a:solidFill>
            <a:schemeClr val="bg1"/>
          </a:solidFill>
          <a:effectLst>
            <a:outerShdw blurRad="88900" dist="38100" dir="5400000" algn="t" rotWithShape="0">
              <a:prstClr val="black">
                <a:alpha val="20000"/>
              </a:prstClr>
            </a:outerShdw>
          </a:effectLst>
        </p:spPr>
        <p:txBody>
          <a:bodyPr vert="horz" lIns="72000" tIns="72000" rIns="72000" bIns="1044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19" name="Text Placeholder 18">
            <a:extLst>
              <a:ext uri="{FF2B5EF4-FFF2-40B4-BE49-F238E27FC236}">
                <a16:creationId xmlns:a16="http://schemas.microsoft.com/office/drawing/2014/main" id="{5210B970-E066-44AB-A67C-39DA5EF063D5}"/>
              </a:ext>
            </a:extLst>
          </p:cNvPr>
          <p:cNvSpPr>
            <a:spLocks noGrp="1"/>
          </p:cNvSpPr>
          <p:nvPr>
            <p:ph type="body" sz="quarter" idx="14" hasCustomPrompt="1"/>
          </p:nvPr>
        </p:nvSpPr>
        <p:spPr>
          <a:xfrm>
            <a:off x="4852657" y="3601054"/>
            <a:ext cx="7091693" cy="237446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text</a:t>
            </a:r>
          </a:p>
          <a:p>
            <a:pPr lvl="1"/>
            <a:r>
              <a:rPr lang="en-US" dirty="0"/>
              <a:t>Second level</a:t>
            </a:r>
          </a:p>
          <a:p>
            <a:pPr lvl="2"/>
            <a:r>
              <a:rPr lang="en-US" dirty="0"/>
              <a:t>Third level</a:t>
            </a:r>
          </a:p>
        </p:txBody>
      </p:sp>
      <p:cxnSp>
        <p:nvCxnSpPr>
          <p:cNvPr id="17" name="Straight Connector 16">
            <a:extLst>
              <a:ext uri="{FF2B5EF4-FFF2-40B4-BE49-F238E27FC236}">
                <a16:creationId xmlns:a16="http://schemas.microsoft.com/office/drawing/2014/main" id="{93C97990-E2EB-4972-AF10-931AA8229B85}"/>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12D4F98-7BC8-479A-987A-7A53E35D3FE7}"/>
              </a:ext>
            </a:extLst>
          </p:cNvPr>
          <p:cNvSpPr>
            <a:spLocks noGrp="1"/>
          </p:cNvSpPr>
          <p:nvPr>
            <p:ph type="ftr" sz="quarter" idx="15"/>
          </p:nvPr>
        </p:nvSpPr>
        <p:spPr/>
        <p:txBody>
          <a:bodyPr/>
          <a:lstStyle/>
          <a:p>
            <a:endParaRPr lang="en-GB"/>
          </a:p>
        </p:txBody>
      </p:sp>
      <p:pic>
        <p:nvPicPr>
          <p:cNvPr id="18" name="Picture 17">
            <a:extLst>
              <a:ext uri="{FF2B5EF4-FFF2-40B4-BE49-F238E27FC236}">
                <a16:creationId xmlns:a16="http://schemas.microsoft.com/office/drawing/2014/main" id="{2AAE4987-2832-7B40-AA74-356CAA8F5CD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576324343"/>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78A53C-1623-41B1-A78C-2E884C0EA52C}"/>
              </a:ext>
            </a:extLst>
          </p:cNvPr>
          <p:cNvPicPr>
            <a:picLocks noChangeAspect="1"/>
          </p:cNvPicPr>
          <p:nvPr userDrawn="1"/>
        </p:nvPicPr>
        <p:blipFill rotWithShape="1">
          <a:blip r:embed="rId3"/>
          <a:srcRect l="44800" r="3879" b="69711"/>
          <a:stretch/>
        </p:blipFill>
        <p:spPr>
          <a:xfrm>
            <a:off x="0" y="0"/>
            <a:ext cx="6153149" cy="2077234"/>
          </a:xfrm>
          <a:prstGeom prst="rect">
            <a:avLst/>
          </a:prstGeom>
        </p:spPr>
      </p:pic>
      <p:pic>
        <p:nvPicPr>
          <p:cNvPr id="31" name="Graphic 30">
            <a:extLst>
              <a:ext uri="{FF2B5EF4-FFF2-40B4-BE49-F238E27FC236}">
                <a16:creationId xmlns:a16="http://schemas.microsoft.com/office/drawing/2014/main" id="{C405875D-D49D-4AD7-8174-3D34B708DBF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9722" t="23515" r="58386" b="26791"/>
          <a:stretch/>
        </p:blipFill>
        <p:spPr>
          <a:xfrm>
            <a:off x="11944848" y="-9905"/>
            <a:ext cx="247152" cy="6189599"/>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6153150" y="-23"/>
            <a:ext cx="5791699" cy="6157911"/>
          </a:xfrm>
          <a:no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11" name="Title 10">
            <a:extLst>
              <a:ext uri="{FF2B5EF4-FFF2-40B4-BE49-F238E27FC236}">
                <a16:creationId xmlns:a16="http://schemas.microsoft.com/office/drawing/2014/main" id="{A6BA76B2-A261-4CFB-B331-B236677917F3}"/>
              </a:ext>
            </a:extLst>
          </p:cNvPr>
          <p:cNvSpPr>
            <a:spLocks noGrp="1"/>
          </p:cNvSpPr>
          <p:nvPr>
            <p:ph type="title" hasCustomPrompt="1"/>
          </p:nvPr>
        </p:nvSpPr>
        <p:spPr>
          <a:xfrm>
            <a:off x="0" y="0"/>
            <a:ext cx="6153149" cy="2077234"/>
          </a:xfrm>
          <a:solidFill>
            <a:schemeClr val="accent6">
              <a:alpha val="90000"/>
            </a:schemeClr>
          </a:solidFill>
        </p:spPr>
        <p:txBody>
          <a:bodyPr lIns="252000" tIns="180000" rIns="180000" bIns="180000"/>
          <a:lstStyle>
            <a:lvl1pPr>
              <a:defRPr>
                <a:solidFill>
                  <a:schemeClr val="bg1"/>
                </a:solidFill>
              </a:defRPr>
            </a:lvl1pPr>
          </a:lstStyle>
          <a:p>
            <a:r>
              <a:rPr lang="en-US" dirty="0"/>
              <a:t>Enter title</a:t>
            </a:r>
            <a:endParaRPr lang="en-GB" dirty="0"/>
          </a:p>
        </p:txBody>
      </p:sp>
      <p:sp>
        <p:nvSpPr>
          <p:cNvPr id="27" name="Text Placeholder 26">
            <a:extLst>
              <a:ext uri="{FF2B5EF4-FFF2-40B4-BE49-F238E27FC236}">
                <a16:creationId xmlns:a16="http://schemas.microsoft.com/office/drawing/2014/main" id="{6FDF242F-295C-4FF5-9972-CDB685E9DFA6}"/>
              </a:ext>
            </a:extLst>
          </p:cNvPr>
          <p:cNvSpPr>
            <a:spLocks noGrp="1"/>
          </p:cNvSpPr>
          <p:nvPr>
            <p:ph type="body" sz="quarter" idx="14" hasCustomPrompt="1"/>
          </p:nvPr>
        </p:nvSpPr>
        <p:spPr>
          <a:xfrm>
            <a:off x="246063" y="2459251"/>
            <a:ext cx="5791699" cy="3525623"/>
          </a:xfrm>
        </p:spPr>
        <p:txBody>
          <a:bodyPr/>
          <a:lstStyle>
            <a:lvl1pPr marL="0" indent="0">
              <a:buNone/>
              <a:defRPr/>
            </a:lvl1pPr>
          </a:lstStyle>
          <a:p>
            <a:pPr lvl="0"/>
            <a:r>
              <a:rPr lang="en-US" dirty="0"/>
              <a:t>Add text</a:t>
            </a:r>
          </a:p>
          <a:p>
            <a:pPr lvl="1"/>
            <a:r>
              <a:rPr lang="en-US" dirty="0"/>
              <a:t>Second level</a:t>
            </a:r>
          </a:p>
          <a:p>
            <a:pPr lvl="2"/>
            <a:r>
              <a:rPr lang="en-US" dirty="0"/>
              <a:t>Third level</a:t>
            </a:r>
          </a:p>
        </p:txBody>
      </p:sp>
      <p:sp>
        <p:nvSpPr>
          <p:cNvPr id="29" name="Rectangle 28">
            <a:extLst>
              <a:ext uri="{FF2B5EF4-FFF2-40B4-BE49-F238E27FC236}">
                <a16:creationId xmlns:a16="http://schemas.microsoft.com/office/drawing/2014/main" id="{119DD3C3-8D84-4DD3-AFE3-61EFAC4BA2BC}"/>
              </a:ext>
            </a:extLst>
          </p:cNvPr>
          <p:cNvSpPr/>
          <p:nvPr userDrawn="1"/>
        </p:nvSpPr>
        <p:spPr>
          <a:xfrm>
            <a:off x="11944849" y="0"/>
            <a:ext cx="247151" cy="6172177"/>
          </a:xfrm>
          <a:prstGeom prst="rect">
            <a:avLst/>
          </a:prstGeom>
          <a:solidFill>
            <a:schemeClr val="accent2">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cxnSp>
        <p:nvCxnSpPr>
          <p:cNvPr id="25" name="Straight Connector 24">
            <a:extLst>
              <a:ext uri="{FF2B5EF4-FFF2-40B4-BE49-F238E27FC236}">
                <a16:creationId xmlns:a16="http://schemas.microsoft.com/office/drawing/2014/main" id="{3C11F9C1-FF36-4D57-816E-51C14F2A17D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D3A7FC-7004-4EDF-B945-941D9B897FEC}"/>
              </a:ext>
            </a:extLst>
          </p:cNvPr>
          <p:cNvCxnSpPr>
            <a:cxnSpLocks/>
          </p:cNvCxnSpPr>
          <p:nvPr userDrawn="1"/>
        </p:nvCxnSpPr>
        <p:spPr>
          <a:xfrm>
            <a:off x="255116" y="2282410"/>
            <a:ext cx="540000"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41DBBC9-1DB9-416F-9CE8-14E3BD2E2F37}"/>
              </a:ext>
            </a:extLst>
          </p:cNvPr>
          <p:cNvSpPr>
            <a:spLocks noGrp="1"/>
          </p:cNvSpPr>
          <p:nvPr>
            <p:ph type="ftr" sz="quarter" idx="15"/>
          </p:nvPr>
        </p:nvSpPr>
        <p:spPr/>
        <p:txBody>
          <a:bodyPr/>
          <a:lstStyle/>
          <a:p>
            <a:endParaRPr lang="en-GB"/>
          </a:p>
        </p:txBody>
      </p:sp>
      <p:pic>
        <p:nvPicPr>
          <p:cNvPr id="26" name="Picture 25">
            <a:extLst>
              <a:ext uri="{FF2B5EF4-FFF2-40B4-BE49-F238E27FC236}">
                <a16:creationId xmlns:a16="http://schemas.microsoft.com/office/drawing/2014/main" id="{633B1C7E-E3CF-E549-B99E-07D0B30D73B4}"/>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9875635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blank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4">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6">
            <a:extLst>
              <a:ext uri="{FF2B5EF4-FFF2-40B4-BE49-F238E27FC236}">
                <a16:creationId xmlns:a16="http://schemas.microsoft.com/office/drawing/2014/main" id="{14293BC4-5535-41C1-AC3A-1196BD4A8B31}"/>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547C0880-3B14-264D-BBE1-9EAB9018E8C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DA0F133C-5E17-4646-B074-4AA751179143}"/>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42808832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CDBE537-51F7-4EC9-9101-387FDCD79461}"/>
              </a:ext>
            </a:extLst>
          </p:cNvPr>
          <p:cNvPicPr>
            <a:picLocks noChangeAspect="1"/>
          </p:cNvPicPr>
          <p:nvPr userDrawn="1"/>
        </p:nvPicPr>
        <p:blipFill rotWithShape="1">
          <a:blip r:embed="rId3"/>
          <a:srcRect l="594" t="2168" b="10242"/>
          <a:stretch/>
        </p:blipFill>
        <p:spPr>
          <a:xfrm>
            <a:off x="0" y="0"/>
            <a:ext cx="12192000" cy="6144926"/>
          </a:xfrm>
          <a:prstGeom prst="rect">
            <a:avLst/>
          </a:prstGeom>
        </p:spPr>
      </p:pic>
      <p:sp>
        <p:nvSpPr>
          <p:cNvPr id="31" name="Rectangle 30">
            <a:extLst>
              <a:ext uri="{FF2B5EF4-FFF2-40B4-BE49-F238E27FC236}">
                <a16:creationId xmlns:a16="http://schemas.microsoft.com/office/drawing/2014/main" id="{8E0B1DF2-6B2F-44E9-8DDE-3377012C0598}"/>
              </a:ext>
            </a:extLst>
          </p:cNvPr>
          <p:cNvSpPr/>
          <p:nvPr userDrawn="1"/>
        </p:nvSpPr>
        <p:spPr>
          <a:xfrm>
            <a:off x="0" y="1"/>
            <a:ext cx="12192000" cy="6170764"/>
          </a:xfrm>
          <a:prstGeom prst="rect">
            <a:avLst/>
          </a:prstGeom>
          <a:solidFill>
            <a:schemeClr val="accent2">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12" name="Picture Placeholder 11">
            <a:extLst>
              <a:ext uri="{FF2B5EF4-FFF2-40B4-BE49-F238E27FC236}">
                <a16:creationId xmlns:a16="http://schemas.microsoft.com/office/drawing/2014/main" id="{576ADF31-0F0D-4FB7-B0B5-8F9F65D48910}"/>
              </a:ext>
            </a:extLst>
          </p:cNvPr>
          <p:cNvSpPr>
            <a:spLocks noGrp="1"/>
          </p:cNvSpPr>
          <p:nvPr>
            <p:ph type="pic" sz="quarter" idx="13" hasCustomPrompt="1"/>
          </p:nvPr>
        </p:nvSpPr>
        <p:spPr>
          <a:xfrm>
            <a:off x="0" y="1196975"/>
            <a:ext cx="5954069" cy="2891204"/>
          </a:xfrm>
          <a:solidFill>
            <a:schemeClr val="bg1"/>
          </a:solidFill>
          <a:ln w="50800" cap="rnd">
            <a:noFill/>
            <a:round/>
          </a:ln>
          <a:effectLst>
            <a:outerShdw blurRad="88900" dist="38100" dir="5400000" algn="t" rotWithShape="0">
              <a:prstClr val="black">
                <a:alpha val="20000"/>
              </a:prstClr>
            </a:outerShdw>
          </a:effectLst>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3"/>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14" name="Picture Placeholder 13">
            <a:extLst>
              <a:ext uri="{FF2B5EF4-FFF2-40B4-BE49-F238E27FC236}">
                <a16:creationId xmlns:a16="http://schemas.microsoft.com/office/drawing/2014/main" id="{96D9AE41-C612-42EC-BB6B-5748264397E0}"/>
              </a:ext>
            </a:extLst>
          </p:cNvPr>
          <p:cNvSpPr>
            <a:spLocks noGrp="1"/>
          </p:cNvSpPr>
          <p:nvPr>
            <p:ph type="pic" sz="quarter" idx="14" hasCustomPrompt="1"/>
          </p:nvPr>
        </p:nvSpPr>
        <p:spPr>
          <a:xfrm>
            <a:off x="8051830" y="1196974"/>
            <a:ext cx="4140169" cy="4959501"/>
          </a:xfrm>
          <a:solidFill>
            <a:schemeClr val="bg1"/>
          </a:solidFill>
          <a:ln w="50800" cap="rnd">
            <a:noFill/>
            <a:round/>
          </a:ln>
          <a:effectLst>
            <a:outerShdw blurRad="88900" dist="38100" dir="5400000" algn="t" rotWithShape="0">
              <a:prstClr val="black">
                <a:alpha val="20000"/>
              </a:prstClr>
            </a:outerShdw>
          </a:effectLst>
        </p:spPr>
        <p:txBody>
          <a:bodyPr vert="horz" lIns="72000" tIns="72000" rIns="72000" bIns="1188000" rtlCol="0" anchor="ctr" anchorCtr="0">
            <a:normAutofit/>
          </a:bodyPr>
          <a:lstStyle>
            <a:lvl1pPr>
              <a:defRPr lang="en-GB" sz="1800" dirty="0" smtClean="0">
                <a:solidFill>
                  <a:schemeClr val="accent3"/>
                </a:solidFill>
              </a:defRPr>
            </a:lvl1pPr>
          </a:lstStyle>
          <a:p>
            <a:pPr marL="0" marR="0" lvl="0" indent="0" algn="ctr" fontAlgn="auto">
              <a:spcAft>
                <a:spcPts val="0"/>
              </a:spcAft>
              <a:buSzTx/>
              <a:buNone/>
              <a:tabLst/>
            </a:pPr>
            <a:r>
              <a:rPr lang="en-US"/>
              <a:t>Click on the icon to add an image in this place-holder</a:t>
            </a:r>
            <a:endParaRPr lang="en-GB"/>
          </a:p>
        </p:txBody>
      </p:sp>
      <p:sp>
        <p:nvSpPr>
          <p:cNvPr id="27" name="Text Placeholder 26">
            <a:extLst>
              <a:ext uri="{FF2B5EF4-FFF2-40B4-BE49-F238E27FC236}">
                <a16:creationId xmlns:a16="http://schemas.microsoft.com/office/drawing/2014/main" id="{F6894B16-CA31-47EB-9725-FBE926B2EF76}"/>
              </a:ext>
            </a:extLst>
          </p:cNvPr>
          <p:cNvSpPr>
            <a:spLocks noGrp="1"/>
          </p:cNvSpPr>
          <p:nvPr>
            <p:ph type="body" sz="quarter" idx="15" hasCustomPrompt="1"/>
          </p:nvPr>
        </p:nvSpPr>
        <p:spPr>
          <a:xfrm>
            <a:off x="246063" y="4270858"/>
            <a:ext cx="7567078" cy="1714017"/>
          </a:xfrm>
        </p:spPr>
        <p:txBody>
          <a:bodyPr/>
          <a:lstStyle>
            <a:lvl1pPr marL="0" indent="0">
              <a:buNone/>
              <a:defRPr>
                <a:solidFill>
                  <a:schemeClr val="bg1"/>
                </a:solidFill>
              </a:defRPr>
            </a:lvl1pPr>
            <a:lvl2pPr marL="534988" indent="-220663">
              <a:tabLst/>
              <a:defRPr>
                <a:solidFill>
                  <a:schemeClr val="bg1"/>
                </a:solidFill>
              </a:defRPr>
            </a:lvl2pPr>
            <a:lvl3pPr marL="896938" indent="-233363">
              <a:tabLst/>
              <a:defRPr>
                <a:solidFill>
                  <a:schemeClr val="bg1"/>
                </a:solidFill>
              </a:defRPr>
            </a:lvl3pPr>
            <a:lvl4pPr>
              <a:defRPr>
                <a:solidFill>
                  <a:schemeClr val="bg1"/>
                </a:solidFill>
              </a:defRPr>
            </a:lvl4pPr>
            <a:lvl5pPr>
              <a:defRPr>
                <a:solidFill>
                  <a:schemeClr val="bg1"/>
                </a:solidFill>
              </a:defRPr>
            </a:lvl5pPr>
          </a:lstStyle>
          <a:p>
            <a:pPr lvl="0"/>
            <a:r>
              <a:rPr lang="en-US" dirty="0"/>
              <a:t>Add text</a:t>
            </a:r>
          </a:p>
          <a:p>
            <a:pPr lvl="1"/>
            <a:r>
              <a:rPr lang="en-US" dirty="0"/>
              <a:t>Second level</a:t>
            </a:r>
          </a:p>
          <a:p>
            <a:pPr lvl="2"/>
            <a:r>
              <a:rPr lang="en-US" dirty="0"/>
              <a:t>Third level</a:t>
            </a:r>
            <a:endParaRPr lang="en-GB" dirty="0"/>
          </a:p>
        </p:txBody>
      </p:sp>
      <p:cxnSp>
        <p:nvCxnSpPr>
          <p:cNvPr id="30" name="Straight Connector 29">
            <a:extLst>
              <a:ext uri="{FF2B5EF4-FFF2-40B4-BE49-F238E27FC236}">
                <a16:creationId xmlns:a16="http://schemas.microsoft.com/office/drawing/2014/main" id="{2609315D-DD79-4C71-B820-DDC4FB173F13}"/>
              </a:ext>
            </a:extLst>
          </p:cNvPr>
          <p:cNvCxnSpPr>
            <a:cxnSpLocks/>
          </p:cNvCxnSpPr>
          <p:nvPr userDrawn="1"/>
        </p:nvCxnSpPr>
        <p:spPr>
          <a:xfrm flipV="1">
            <a:off x="5954069" y="2657574"/>
            <a:ext cx="2097762" cy="0"/>
          </a:xfrm>
          <a:prstGeom prst="line">
            <a:avLst/>
          </a:prstGeom>
          <a:ln w="50800" cap="rnd">
            <a:no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92C8B4B-CCA6-4005-BD62-D6F3A543A7D2}"/>
              </a:ext>
            </a:extLst>
          </p:cNvPr>
          <p:cNvSpPr/>
          <p:nvPr userDrawn="1"/>
        </p:nvSpPr>
        <p:spPr>
          <a:xfrm>
            <a:off x="0" y="0"/>
            <a:ext cx="12192000" cy="119697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2" name="Title 1">
            <a:extLst>
              <a:ext uri="{FF2B5EF4-FFF2-40B4-BE49-F238E27FC236}">
                <a16:creationId xmlns:a16="http://schemas.microsoft.com/office/drawing/2014/main" id="{E163176F-79D3-4D19-BA43-24BDC581DAED}"/>
              </a:ext>
            </a:extLst>
          </p:cNvPr>
          <p:cNvSpPr>
            <a:spLocks noGrp="1"/>
          </p:cNvSpPr>
          <p:nvPr>
            <p:ph type="title" hasCustomPrompt="1"/>
          </p:nvPr>
        </p:nvSpPr>
        <p:spPr/>
        <p:txBody>
          <a:bodyPr/>
          <a:lstStyle>
            <a:lvl1pPr>
              <a:defRPr>
                <a:solidFill>
                  <a:schemeClr val="tx2"/>
                </a:solidFill>
              </a:defRPr>
            </a:lvl1pPr>
          </a:lstStyle>
          <a:p>
            <a:r>
              <a:rPr lang="en-US" dirty="0"/>
              <a:t>Enter title</a:t>
            </a:r>
            <a:endParaRPr lang="en-GB" dirty="0"/>
          </a:p>
        </p:txBody>
      </p:sp>
      <p:cxnSp>
        <p:nvCxnSpPr>
          <p:cNvPr id="23" name="Straight Connector 22">
            <a:extLst>
              <a:ext uri="{FF2B5EF4-FFF2-40B4-BE49-F238E27FC236}">
                <a16:creationId xmlns:a16="http://schemas.microsoft.com/office/drawing/2014/main" id="{FA0E6FA7-120E-46D9-BD74-557674CA7DF6}"/>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BC9B4C1-1C8A-4B36-B634-0AC0F7B1B3C6}"/>
              </a:ext>
            </a:extLst>
          </p:cNvPr>
          <p:cNvSpPr/>
          <p:nvPr userDrawn="1"/>
        </p:nvSpPr>
        <p:spPr>
          <a:xfrm>
            <a:off x="5954069" y="1200150"/>
            <a:ext cx="2097761" cy="2886512"/>
          </a:xfrm>
          <a:prstGeom prst="rect">
            <a:avLst/>
          </a:prstGeom>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grpSp>
        <p:nvGrpSpPr>
          <p:cNvPr id="7" name="Group 6">
            <a:extLst>
              <a:ext uri="{FF2B5EF4-FFF2-40B4-BE49-F238E27FC236}">
                <a16:creationId xmlns:a16="http://schemas.microsoft.com/office/drawing/2014/main" id="{F12EA53C-E0E8-492D-B0E5-297095B3D97F}"/>
              </a:ext>
            </a:extLst>
          </p:cNvPr>
          <p:cNvGrpSpPr/>
          <p:nvPr userDrawn="1"/>
        </p:nvGrpSpPr>
        <p:grpSpPr>
          <a:xfrm>
            <a:off x="6588979" y="2232611"/>
            <a:ext cx="827940" cy="827940"/>
            <a:chOff x="5581650" y="2971800"/>
            <a:chExt cx="914400" cy="914400"/>
          </a:xfrm>
        </p:grpSpPr>
        <p:sp>
          <p:nvSpPr>
            <p:cNvPr id="8" name="Oval 7">
              <a:extLst>
                <a:ext uri="{FF2B5EF4-FFF2-40B4-BE49-F238E27FC236}">
                  <a16:creationId xmlns:a16="http://schemas.microsoft.com/office/drawing/2014/main" id="{9DE61BF8-915F-412E-9F29-0E9519A5F0A6}"/>
                </a:ext>
              </a:extLst>
            </p:cNvPr>
            <p:cNvSpPr/>
            <p:nvPr/>
          </p:nvSpPr>
          <p:spPr>
            <a:xfrm>
              <a:off x="5581650" y="2971800"/>
              <a:ext cx="914400" cy="914400"/>
            </a:xfrm>
            <a:prstGeom prst="ellipse">
              <a:avLst/>
            </a:prstGeom>
            <a:solidFill>
              <a:schemeClr val="bg1"/>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9" name="Arrow: Chevron 8">
              <a:extLst>
                <a:ext uri="{FF2B5EF4-FFF2-40B4-BE49-F238E27FC236}">
                  <a16:creationId xmlns:a16="http://schemas.microsoft.com/office/drawing/2014/main" id="{91E40EF2-0035-4453-A843-2640E4BA36C2}"/>
                </a:ext>
              </a:extLst>
            </p:cNvPr>
            <p:cNvSpPr/>
            <p:nvPr/>
          </p:nvSpPr>
          <p:spPr>
            <a:xfrm>
              <a:off x="5887234" y="3237710"/>
              <a:ext cx="366712" cy="366712"/>
            </a:xfrm>
            <a:prstGeom prst="chevron">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tx1"/>
                </a:solidFill>
                <a:latin typeface="Roboto Regular" panose="02000000000000000000" pitchFamily="2" charset="0"/>
              </a:endParaRPr>
            </a:p>
          </p:txBody>
        </p:sp>
      </p:grpSp>
      <p:sp>
        <p:nvSpPr>
          <p:cNvPr id="6" name="Footer Placeholder 5">
            <a:extLst>
              <a:ext uri="{FF2B5EF4-FFF2-40B4-BE49-F238E27FC236}">
                <a16:creationId xmlns:a16="http://schemas.microsoft.com/office/drawing/2014/main" id="{D4214E4C-144A-4D32-B7F0-FFC2D43135E6}"/>
              </a:ext>
            </a:extLst>
          </p:cNvPr>
          <p:cNvSpPr>
            <a:spLocks noGrp="1"/>
          </p:cNvSpPr>
          <p:nvPr>
            <p:ph type="ftr" sz="quarter" idx="16"/>
          </p:nvPr>
        </p:nvSpPr>
        <p:spPr/>
        <p:txBody>
          <a:bodyPr/>
          <a:lstStyle/>
          <a:p>
            <a:endParaRPr lang="en-GB"/>
          </a:p>
        </p:txBody>
      </p:sp>
      <p:pic>
        <p:nvPicPr>
          <p:cNvPr id="25" name="Picture 24">
            <a:extLst>
              <a:ext uri="{FF2B5EF4-FFF2-40B4-BE49-F238E27FC236}">
                <a16:creationId xmlns:a16="http://schemas.microsoft.com/office/drawing/2014/main" id="{BF0E1854-FBA5-274E-A1CD-C6635A85C111}"/>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243384793"/>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6" name="Picture 5" descr="A screen shot of an open computer sitting on top of a table&#10;&#10;Description automatically generated">
            <a:extLst>
              <a:ext uri="{FF2B5EF4-FFF2-40B4-BE49-F238E27FC236}">
                <a16:creationId xmlns:a16="http://schemas.microsoft.com/office/drawing/2014/main" id="{430D2387-F954-4A2C-88B8-507D1839180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2592"/>
          <a:stretch/>
        </p:blipFill>
        <p:spPr>
          <a:xfrm>
            <a:off x="2689444" y="0"/>
            <a:ext cx="9502556" cy="6171439"/>
          </a:xfrm>
          <a:prstGeom prst="rect">
            <a:avLst/>
          </a:prstGeom>
        </p:spPr>
      </p:pic>
      <p:pic>
        <p:nvPicPr>
          <p:cNvPr id="7" name="Graphic 6">
            <a:extLst>
              <a:ext uri="{FF2B5EF4-FFF2-40B4-BE49-F238E27FC236}">
                <a16:creationId xmlns:a16="http://schemas.microsoft.com/office/drawing/2014/main" id="{F4FC5FA6-FB14-41F8-8E84-91BD865C1283}"/>
              </a:ext>
            </a:extLst>
          </p:cNvPr>
          <p:cNvPicPr>
            <a:picLocks noChangeAspect="1"/>
          </p:cNvPicPr>
          <p:nvPr userDrawn="1"/>
        </p:nvPicPr>
        <p:blipFill>
          <a:blip r:embed="rId4">
            <a:extLst>
              <a:ext uri="{96DAC541-7B7A-43D3-8B79-37D633B846F1}">
                <asvg:svgBlip xmlns:asvg="http://schemas.microsoft.com/office/drawing/2016/SVG/main" r:embed="rId5"/>
              </a:ext>
            </a:extLst>
          </a:blip>
          <a:srcRect l="15832" t="23515" r="58386" b="26791"/>
          <a:stretch>
            <a:fillRect/>
          </a:stretch>
        </p:blipFill>
        <p:spPr>
          <a:xfrm>
            <a:off x="-9000" y="-9905"/>
            <a:ext cx="3367222" cy="6189599"/>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8" name="Rectangle 7">
            <a:extLst>
              <a:ext uri="{FF2B5EF4-FFF2-40B4-BE49-F238E27FC236}">
                <a16:creationId xmlns:a16="http://schemas.microsoft.com/office/drawing/2014/main" id="{16746368-131B-48BE-9A12-9B68EDC7FB60}"/>
              </a:ext>
            </a:extLst>
          </p:cNvPr>
          <p:cNvSpPr>
            <a:spLocks/>
          </p:cNvSpPr>
          <p:nvPr userDrawn="1"/>
        </p:nvSpPr>
        <p:spPr>
          <a:xfrm>
            <a:off x="-9000" y="-9905"/>
            <a:ext cx="3367222" cy="6189599"/>
          </a:xfrm>
          <a:prstGeom prst="rect">
            <a:avLst/>
          </a:prstGeom>
          <a:solidFill>
            <a:schemeClr val="accent5">
              <a:alpha val="86000"/>
            </a:schemeClr>
          </a:solidFill>
          <a:ln>
            <a:noFill/>
          </a:ln>
          <a:effectLst>
            <a:outerShdw blurRad="635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endParaRPr>
          </a:p>
        </p:txBody>
      </p:sp>
      <p:cxnSp>
        <p:nvCxnSpPr>
          <p:cNvPr id="12" name="Straight Connector 11">
            <a:extLst>
              <a:ext uri="{FF2B5EF4-FFF2-40B4-BE49-F238E27FC236}">
                <a16:creationId xmlns:a16="http://schemas.microsoft.com/office/drawing/2014/main" id="{7068418E-7E2D-4E92-BBA4-F18DEB98FA2C}"/>
              </a:ext>
            </a:extLst>
          </p:cNvPr>
          <p:cNvCxnSpPr>
            <a:cxnSpLocks/>
          </p:cNvCxnSpPr>
          <p:nvPr userDrawn="1"/>
        </p:nvCxnSpPr>
        <p:spPr>
          <a:xfrm>
            <a:off x="1599406" y="4800600"/>
            <a:ext cx="0" cy="139065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532066-BE40-4CD2-A9E7-CD765E8CC3C7}"/>
              </a:ext>
            </a:extLst>
          </p:cNvPr>
          <p:cNvCxnSpPr/>
          <p:nvPr userDrawn="1"/>
        </p:nvCxnSpPr>
        <p:spPr>
          <a:xfrm>
            <a:off x="0" y="6172200"/>
            <a:ext cx="12192000" cy="0"/>
          </a:xfrm>
          <a:prstGeom prst="line">
            <a:avLst/>
          </a:prstGeom>
          <a:ln w="25400" cap="rnd">
            <a:solidFill>
              <a:schemeClr val="bg1">
                <a:lumMod val="95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8B5170-A24A-4849-B001-DF69C8235B22}"/>
              </a:ext>
            </a:extLst>
          </p:cNvPr>
          <p:cNvCxnSpPr>
            <a:cxnSpLocks/>
          </p:cNvCxnSpPr>
          <p:nvPr userDrawn="1"/>
        </p:nvCxnSpPr>
        <p:spPr>
          <a:xfrm>
            <a:off x="1675606" y="0"/>
            <a:ext cx="0" cy="139065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A4D443-2F68-4815-9D10-563F6EDAC4C4}"/>
              </a:ext>
            </a:extLst>
          </p:cNvPr>
          <p:cNvSpPr>
            <a:spLocks noGrp="1"/>
          </p:cNvSpPr>
          <p:nvPr>
            <p:ph type="title" hasCustomPrompt="1"/>
          </p:nvPr>
        </p:nvSpPr>
        <p:spPr>
          <a:xfrm>
            <a:off x="256381" y="1561031"/>
            <a:ext cx="2838450" cy="984265"/>
          </a:xfrm>
        </p:spPr>
        <p:txBody>
          <a:bodyPr vert="horz" lIns="91440" tIns="45720" rIns="91440" bIns="45720" rtlCol="0" anchor="ctr">
            <a:normAutofit/>
          </a:bodyPr>
          <a:lstStyle>
            <a:lvl1pPr>
              <a:defRPr lang="en-GB">
                <a:solidFill>
                  <a:schemeClr val="accent6"/>
                </a:solidFill>
              </a:defRPr>
            </a:lvl1pPr>
          </a:lstStyle>
          <a:p>
            <a:pPr marL="0" lvl="0" algn="ctr"/>
            <a:r>
              <a:rPr lang="en-US" dirty="0"/>
              <a:t>Enter title</a:t>
            </a:r>
            <a:endParaRPr lang="en-GB" dirty="0"/>
          </a:p>
        </p:txBody>
      </p:sp>
      <p:sp>
        <p:nvSpPr>
          <p:cNvPr id="16" name="Picture Placeholder 15">
            <a:extLst>
              <a:ext uri="{FF2B5EF4-FFF2-40B4-BE49-F238E27FC236}">
                <a16:creationId xmlns:a16="http://schemas.microsoft.com/office/drawing/2014/main" id="{06527CD1-F001-4A83-8843-963B6EB7C1AF}"/>
              </a:ext>
            </a:extLst>
          </p:cNvPr>
          <p:cNvSpPr>
            <a:spLocks noGrp="1"/>
          </p:cNvSpPr>
          <p:nvPr>
            <p:ph type="pic" sz="quarter" idx="13" hasCustomPrompt="1"/>
          </p:nvPr>
        </p:nvSpPr>
        <p:spPr>
          <a:xfrm>
            <a:off x="4325063" y="647700"/>
            <a:ext cx="5968728" cy="3746499"/>
          </a:xfrm>
          <a:solidFill>
            <a:schemeClr val="accent5"/>
          </a:solidFill>
        </p:spPr>
        <p:txBody>
          <a:bodyPr vert="horz" lIns="72000" tIns="72000" rIns="72000" bIns="1188000" rtlCol="0" anchor="ctr" anchorCtr="0">
            <a:normAutofit/>
          </a:bodyPr>
          <a:lstStyle>
            <a:lvl1pPr marL="0" indent="0" algn="ctr">
              <a:buNone/>
              <a:defRPr lang="en-GB" sz="1800" dirty="0">
                <a:solidFill>
                  <a:schemeClr val="bg1"/>
                </a:solidFill>
              </a:defRPr>
            </a:lvl1pPr>
          </a:lstStyle>
          <a:p>
            <a:r>
              <a:rPr lang="en-US"/>
              <a:t>Click on the icon to add an image in this place-holder</a:t>
            </a:r>
            <a:endParaRPr lang="en-GB"/>
          </a:p>
        </p:txBody>
      </p:sp>
      <p:sp>
        <p:nvSpPr>
          <p:cNvPr id="18" name="Text Placeholder 17">
            <a:extLst>
              <a:ext uri="{FF2B5EF4-FFF2-40B4-BE49-F238E27FC236}">
                <a16:creationId xmlns:a16="http://schemas.microsoft.com/office/drawing/2014/main" id="{F4EB3395-28CD-4E27-92F2-1A06D2CB5F29}"/>
              </a:ext>
            </a:extLst>
          </p:cNvPr>
          <p:cNvSpPr>
            <a:spLocks noGrp="1"/>
          </p:cNvSpPr>
          <p:nvPr>
            <p:ph type="body" sz="quarter" idx="14" hasCustomPrompt="1"/>
          </p:nvPr>
        </p:nvSpPr>
        <p:spPr>
          <a:xfrm>
            <a:off x="257175" y="2715677"/>
            <a:ext cx="2836862" cy="1914541"/>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Add text</a:t>
            </a:r>
            <a:endParaRPr lang="en-GB" dirty="0"/>
          </a:p>
        </p:txBody>
      </p:sp>
      <p:sp>
        <p:nvSpPr>
          <p:cNvPr id="9" name="Footer Placeholder 8">
            <a:extLst>
              <a:ext uri="{FF2B5EF4-FFF2-40B4-BE49-F238E27FC236}">
                <a16:creationId xmlns:a16="http://schemas.microsoft.com/office/drawing/2014/main" id="{44F11469-3826-4D0E-9D4D-4D2BC7EC03AD}"/>
              </a:ext>
            </a:extLst>
          </p:cNvPr>
          <p:cNvSpPr>
            <a:spLocks noGrp="1"/>
          </p:cNvSpPr>
          <p:nvPr>
            <p:ph type="ftr" sz="quarter" idx="15"/>
          </p:nvPr>
        </p:nvSpPr>
        <p:spPr/>
        <p:txBody>
          <a:bodyPr/>
          <a:lstStyle/>
          <a:p>
            <a:endParaRPr lang="en-GB"/>
          </a:p>
        </p:txBody>
      </p:sp>
    </p:spTree>
    <p:custDataLst>
      <p:tags r:id="rId1"/>
    </p:custDataLst>
    <p:extLst>
      <p:ext uri="{BB962C8B-B14F-4D97-AF65-F5344CB8AC3E}">
        <p14:creationId xmlns:p14="http://schemas.microsoft.com/office/powerpoint/2010/main" val="2171940767"/>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7BF3A92-BF9B-4478-8B0F-FBE87955AD2A}"/>
              </a:ext>
            </a:extLst>
          </p:cNvPr>
          <p:cNvSpPr>
            <a:spLocks noGrp="1"/>
          </p:cNvSpPr>
          <p:nvPr>
            <p:ph type="body" sz="quarter" idx="14" hasCustomPrompt="1"/>
          </p:nvPr>
        </p:nvSpPr>
        <p:spPr>
          <a:xfrm>
            <a:off x="1" y="1206500"/>
            <a:ext cx="3628654" cy="4956167"/>
          </a:xfrm>
          <a:solidFill>
            <a:schemeClr val="accent4"/>
          </a:solidFill>
        </p:spPr>
        <p:txBody>
          <a:bodyPr vert="horz" lIns="360000" tIns="360000" rIns="360000" bIns="360000" rtlCol="0">
            <a:normAutofit/>
          </a:bodyPr>
          <a:lstStyle>
            <a:lvl1pPr marL="0" indent="0">
              <a:buNone/>
              <a:defRPr lang="en-US" dirty="0" smtClean="0">
                <a:solidFill>
                  <a:schemeClr val="bg1"/>
                </a:solidFill>
              </a:defRPr>
            </a:lvl1pPr>
            <a:lvl2pPr marL="685800" indent="-419100">
              <a:buFont typeface="Arial" panose="020B0604020202020204" pitchFamily="34" charset="0"/>
              <a:buChar char="•"/>
              <a:tabLst/>
              <a:defRPr lang="en-US" dirty="0" smtClean="0">
                <a:solidFill>
                  <a:schemeClr val="bg1"/>
                </a:solidFill>
              </a:defRPr>
            </a:lvl2pPr>
            <a:lvl3pPr marL="914400" indent="0">
              <a:buNone/>
              <a:defRPr lang="en-US" dirty="0" smtClean="0">
                <a:solidFill>
                  <a:schemeClr val="bg1"/>
                </a:solidFill>
              </a:defRPr>
            </a:lvl3pPr>
            <a:lvl4pPr marL="1371600" indent="0">
              <a:buNone/>
              <a:defRPr lang="en-US" dirty="0" smtClean="0">
                <a:solidFill>
                  <a:schemeClr val="bg1"/>
                </a:solidFill>
              </a:defRPr>
            </a:lvl4pPr>
            <a:lvl5pPr marL="1828800" indent="0">
              <a:buNone/>
              <a:defRPr lang="en-GB" dirty="0">
                <a:solidFill>
                  <a:schemeClr val="bg1"/>
                </a:solidFill>
              </a:defRPr>
            </a:lvl5pPr>
          </a:lstStyle>
          <a:p>
            <a:pPr marL="228600" lvl="0" indent="-228600"/>
            <a:r>
              <a:rPr lang="en-US" dirty="0"/>
              <a:t>Enter text styles</a:t>
            </a:r>
          </a:p>
          <a:p>
            <a:pPr marL="685800" lvl="1" indent="-228600"/>
            <a:r>
              <a:rPr lang="en-US" dirty="0"/>
              <a:t>Second level</a:t>
            </a:r>
            <a:endParaRPr lang="en-GB" dirty="0"/>
          </a:p>
        </p:txBody>
      </p:sp>
      <p:sp>
        <p:nvSpPr>
          <p:cNvPr id="2" name="Title 1">
            <a:extLst>
              <a:ext uri="{FF2B5EF4-FFF2-40B4-BE49-F238E27FC236}">
                <a16:creationId xmlns:a16="http://schemas.microsoft.com/office/drawing/2014/main" id="{2ACAE9CE-91FA-4E87-9316-6908A24CA34A}"/>
              </a:ext>
            </a:extLst>
          </p:cNvPr>
          <p:cNvSpPr>
            <a:spLocks noGrp="1"/>
          </p:cNvSpPr>
          <p:nvPr>
            <p:ph type="title" hasCustomPrompt="1"/>
          </p:nvPr>
        </p:nvSpPr>
        <p:spPr/>
        <p:txBody>
          <a:bodyPr/>
          <a:lstStyle>
            <a:lvl1pPr>
              <a:defRPr/>
            </a:lvl1pPr>
          </a:lstStyle>
          <a:p>
            <a:r>
              <a:rPr lang="en-US" dirty="0"/>
              <a:t>Enter title</a:t>
            </a:r>
            <a:endParaRPr lang="en-GB" dirty="0"/>
          </a:p>
        </p:txBody>
      </p:sp>
      <p:grpSp>
        <p:nvGrpSpPr>
          <p:cNvPr id="22" name="Group 21">
            <a:extLst>
              <a:ext uri="{FF2B5EF4-FFF2-40B4-BE49-F238E27FC236}">
                <a16:creationId xmlns:a16="http://schemas.microsoft.com/office/drawing/2014/main" id="{A7352A5A-8B34-4C63-A06D-50FA57A93E46}"/>
              </a:ext>
            </a:extLst>
          </p:cNvPr>
          <p:cNvGrpSpPr/>
          <p:nvPr userDrawn="1"/>
        </p:nvGrpSpPr>
        <p:grpSpPr>
          <a:xfrm>
            <a:off x="3659958" y="1196974"/>
            <a:ext cx="8532042" cy="4965701"/>
            <a:chOff x="3659958" y="1196974"/>
            <a:chExt cx="8532042" cy="4965701"/>
          </a:xfrm>
          <a:effectLst/>
        </p:grpSpPr>
        <p:pic>
          <p:nvPicPr>
            <p:cNvPr id="7" name="Picture 6">
              <a:extLst>
                <a:ext uri="{FF2B5EF4-FFF2-40B4-BE49-F238E27FC236}">
                  <a16:creationId xmlns:a16="http://schemas.microsoft.com/office/drawing/2014/main" id="{3911DD13-7097-41D6-8FF0-2EAB32893784}"/>
                </a:ext>
              </a:extLst>
            </p:cNvPr>
            <p:cNvPicPr>
              <a:picLocks noChangeAspect="1"/>
            </p:cNvPicPr>
            <p:nvPr userDrawn="1"/>
          </p:nvPicPr>
          <p:blipFill rotWithShape="1">
            <a:blip r:embed="rId3"/>
            <a:srcRect l="28837" t="17454" r="-1" b="10139"/>
            <a:stretch/>
          </p:blipFill>
          <p:spPr>
            <a:xfrm>
              <a:off x="3659958" y="1196974"/>
              <a:ext cx="8532041" cy="4965701"/>
            </a:xfrm>
            <a:prstGeom prst="rect">
              <a:avLst/>
            </a:prstGeom>
          </p:spPr>
        </p:pic>
        <p:sp>
          <p:nvSpPr>
            <p:cNvPr id="8" name="Rectangle 7">
              <a:extLst>
                <a:ext uri="{FF2B5EF4-FFF2-40B4-BE49-F238E27FC236}">
                  <a16:creationId xmlns:a16="http://schemas.microsoft.com/office/drawing/2014/main" id="{992847E2-3C94-4547-B0CC-65034C4B1059}"/>
                </a:ext>
              </a:extLst>
            </p:cNvPr>
            <p:cNvSpPr/>
            <p:nvPr userDrawn="1"/>
          </p:nvSpPr>
          <p:spPr>
            <a:xfrm>
              <a:off x="3659959" y="1196975"/>
              <a:ext cx="8532041" cy="4965700"/>
            </a:xfrm>
            <a:prstGeom prst="rect">
              <a:avLst/>
            </a:prstGeom>
            <a:solidFill>
              <a:schemeClr val="accent5">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grpSp>
      <p:grpSp>
        <p:nvGrpSpPr>
          <p:cNvPr id="21" name="Group 20">
            <a:extLst>
              <a:ext uri="{FF2B5EF4-FFF2-40B4-BE49-F238E27FC236}">
                <a16:creationId xmlns:a16="http://schemas.microsoft.com/office/drawing/2014/main" id="{6B529439-E3B1-47B3-8964-D7BB0852372B}"/>
              </a:ext>
            </a:extLst>
          </p:cNvPr>
          <p:cNvGrpSpPr/>
          <p:nvPr userDrawn="1"/>
        </p:nvGrpSpPr>
        <p:grpSpPr>
          <a:xfrm>
            <a:off x="4041838" y="1447028"/>
            <a:ext cx="7768282" cy="4465594"/>
            <a:chOff x="4041838" y="1447028"/>
            <a:chExt cx="7768282" cy="4465594"/>
          </a:xfrm>
        </p:grpSpPr>
        <p:sp>
          <p:nvSpPr>
            <p:cNvPr id="11" name="Freeform: Shape 10">
              <a:extLst>
                <a:ext uri="{FF2B5EF4-FFF2-40B4-BE49-F238E27FC236}">
                  <a16:creationId xmlns:a16="http://schemas.microsoft.com/office/drawing/2014/main" id="{C8F3D083-A721-4707-8E3C-F0476802E466}"/>
                </a:ext>
              </a:extLst>
            </p:cNvPr>
            <p:cNvSpPr/>
            <p:nvPr/>
          </p:nvSpPr>
          <p:spPr>
            <a:xfrm>
              <a:off x="4754836" y="1447028"/>
              <a:ext cx="6341328" cy="4360427"/>
            </a:xfrm>
            <a:custGeom>
              <a:avLst/>
              <a:gdLst>
                <a:gd name="connsiteX0" fmla="*/ 7066271 w 7220884"/>
                <a:gd name="connsiteY0" fmla="*/ 4965229 h 4965228"/>
                <a:gd name="connsiteX1" fmla="*/ 137437 w 7220884"/>
                <a:gd name="connsiteY1" fmla="*/ 4965229 h 4965228"/>
                <a:gd name="connsiteX2" fmla="*/ 0 w 7220884"/>
                <a:gd name="connsiteY2" fmla="*/ 4827792 h 4965228"/>
                <a:gd name="connsiteX3" fmla="*/ 0 w 7220884"/>
                <a:gd name="connsiteY3" fmla="*/ 268109 h 4965228"/>
                <a:gd name="connsiteX4" fmla="*/ 268132 w 7220884"/>
                <a:gd name="connsiteY4" fmla="*/ 0 h 4965228"/>
                <a:gd name="connsiteX5" fmla="*/ 6959050 w 7220884"/>
                <a:gd name="connsiteY5" fmla="*/ 0 h 4965228"/>
                <a:gd name="connsiteX6" fmla="*/ 7220884 w 7220884"/>
                <a:gd name="connsiteY6" fmla="*/ 261835 h 4965228"/>
                <a:gd name="connsiteX7" fmla="*/ 7220884 w 7220884"/>
                <a:gd name="connsiteY7" fmla="*/ 4810615 h 4965228"/>
                <a:gd name="connsiteX8" fmla="*/ 7066271 w 7220884"/>
                <a:gd name="connsiteY8" fmla="*/ 4965229 h 49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884" h="4965228">
                  <a:moveTo>
                    <a:pt x="7066271" y="4965229"/>
                  </a:moveTo>
                  <a:lnTo>
                    <a:pt x="137437" y="4965229"/>
                  </a:lnTo>
                  <a:cubicBezTo>
                    <a:pt x="61543" y="4965229"/>
                    <a:pt x="0" y="4903708"/>
                    <a:pt x="0" y="4827792"/>
                  </a:cubicBezTo>
                  <a:lnTo>
                    <a:pt x="0" y="268109"/>
                  </a:lnTo>
                  <a:cubicBezTo>
                    <a:pt x="0" y="120037"/>
                    <a:pt x="120060" y="0"/>
                    <a:pt x="268132" y="0"/>
                  </a:cubicBezTo>
                  <a:lnTo>
                    <a:pt x="6959050" y="0"/>
                  </a:lnTo>
                  <a:cubicBezTo>
                    <a:pt x="7103651" y="0"/>
                    <a:pt x="7220884" y="117234"/>
                    <a:pt x="7220884" y="261835"/>
                  </a:cubicBezTo>
                  <a:lnTo>
                    <a:pt x="7220884" y="4810615"/>
                  </a:lnTo>
                  <a:cubicBezTo>
                    <a:pt x="7220862" y="4895987"/>
                    <a:pt x="7151643" y="4965229"/>
                    <a:pt x="7066271" y="4965229"/>
                  </a:cubicBezTo>
                  <a:close/>
                </a:path>
              </a:pathLst>
            </a:custGeom>
            <a:solidFill>
              <a:srgbClr val="D0D0D0"/>
            </a:solidFill>
            <a:ln w="2223" cap="flat">
              <a:noFill/>
              <a:prstDash val="solid"/>
              <a:miter/>
            </a:ln>
          </p:spPr>
          <p:txBody>
            <a:bodyPr rtlCol="0" anchor="ctr"/>
            <a:lstStyle/>
            <a:p>
              <a:endParaRPr lang="en-GB" b="0" i="0" dirty="0">
                <a:latin typeface="Roboto Regular" panose="02000000000000000000" pitchFamily="2" charset="0"/>
              </a:endParaRPr>
            </a:p>
          </p:txBody>
        </p:sp>
        <p:sp>
          <p:nvSpPr>
            <p:cNvPr id="12" name="Freeform: Shape 11">
              <a:extLst>
                <a:ext uri="{FF2B5EF4-FFF2-40B4-BE49-F238E27FC236}">
                  <a16:creationId xmlns:a16="http://schemas.microsoft.com/office/drawing/2014/main" id="{94CCBA0C-0AC3-4308-ABF6-CE40C9671BEE}"/>
                </a:ext>
              </a:extLst>
            </p:cNvPr>
            <p:cNvSpPr/>
            <p:nvPr/>
          </p:nvSpPr>
          <p:spPr>
            <a:xfrm>
              <a:off x="4774415" y="1468795"/>
              <a:ext cx="6294296" cy="4338660"/>
            </a:xfrm>
            <a:custGeom>
              <a:avLst/>
              <a:gdLst>
                <a:gd name="connsiteX0" fmla="*/ 7013650 w 7167328"/>
                <a:gd name="connsiteY0" fmla="*/ 4940442 h 4940442"/>
                <a:gd name="connsiteX1" fmla="*/ 136569 w 7167328"/>
                <a:gd name="connsiteY1" fmla="*/ 4940442 h 4940442"/>
                <a:gd name="connsiteX2" fmla="*/ 0 w 7167328"/>
                <a:gd name="connsiteY2" fmla="*/ 4803873 h 4940442"/>
                <a:gd name="connsiteX3" fmla="*/ 0 w 7167328"/>
                <a:gd name="connsiteY3" fmla="*/ 231464 h 4940442"/>
                <a:gd name="connsiteX4" fmla="*/ 231464 w 7167328"/>
                <a:gd name="connsiteY4" fmla="*/ 0 h 4940442"/>
                <a:gd name="connsiteX5" fmla="*/ 6935865 w 7167328"/>
                <a:gd name="connsiteY5" fmla="*/ 0 h 4940442"/>
                <a:gd name="connsiteX6" fmla="*/ 7167329 w 7167328"/>
                <a:gd name="connsiteY6" fmla="*/ 231464 h 4940442"/>
                <a:gd name="connsiteX7" fmla="*/ 7167329 w 7167328"/>
                <a:gd name="connsiteY7" fmla="*/ 4786786 h 4940442"/>
                <a:gd name="connsiteX8" fmla="*/ 7013650 w 7167328"/>
                <a:gd name="connsiteY8" fmla="*/ 4940442 h 49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328" h="4940442">
                  <a:moveTo>
                    <a:pt x="7013650" y="4940442"/>
                  </a:moveTo>
                  <a:lnTo>
                    <a:pt x="136569" y="4940442"/>
                  </a:lnTo>
                  <a:cubicBezTo>
                    <a:pt x="61142" y="4940442"/>
                    <a:pt x="0" y="4879300"/>
                    <a:pt x="0" y="4803873"/>
                  </a:cubicBezTo>
                  <a:lnTo>
                    <a:pt x="0" y="231464"/>
                  </a:lnTo>
                  <a:cubicBezTo>
                    <a:pt x="0" y="103639"/>
                    <a:pt x="103617" y="0"/>
                    <a:pt x="231464" y="0"/>
                  </a:cubicBezTo>
                  <a:lnTo>
                    <a:pt x="6935865" y="0"/>
                  </a:lnTo>
                  <a:cubicBezTo>
                    <a:pt x="7063690" y="0"/>
                    <a:pt x="7167329" y="103617"/>
                    <a:pt x="7167329" y="231464"/>
                  </a:cubicBezTo>
                  <a:lnTo>
                    <a:pt x="7167329" y="4786786"/>
                  </a:lnTo>
                  <a:cubicBezTo>
                    <a:pt x="7167307" y="4871646"/>
                    <a:pt x="7098511" y="4940442"/>
                    <a:pt x="7013650" y="4940442"/>
                  </a:cubicBezTo>
                  <a:close/>
                </a:path>
              </a:pathLst>
            </a:custGeom>
            <a:solidFill>
              <a:srgbClr val="E6E6E6"/>
            </a:solidFill>
            <a:ln w="2223" cap="flat">
              <a:noFill/>
              <a:prstDash val="solid"/>
              <a:miter/>
            </a:ln>
          </p:spPr>
          <p:txBody>
            <a:bodyPr rtlCol="0" anchor="ctr"/>
            <a:lstStyle/>
            <a:p>
              <a:endParaRPr lang="en-GB" b="0" i="0" dirty="0">
                <a:latin typeface="Roboto Regular" panose="02000000000000000000" pitchFamily="2" charset="0"/>
              </a:endParaRPr>
            </a:p>
          </p:txBody>
        </p:sp>
        <p:sp>
          <p:nvSpPr>
            <p:cNvPr id="13" name="Freeform: Shape 12">
              <a:extLst>
                <a:ext uri="{FF2B5EF4-FFF2-40B4-BE49-F238E27FC236}">
                  <a16:creationId xmlns:a16="http://schemas.microsoft.com/office/drawing/2014/main" id="{C0366A17-8452-47BB-8F77-8ABCB92DBE23}"/>
                </a:ext>
              </a:extLst>
            </p:cNvPr>
            <p:cNvSpPr/>
            <p:nvPr/>
          </p:nvSpPr>
          <p:spPr>
            <a:xfrm>
              <a:off x="4805697" y="1506037"/>
              <a:ext cx="6231711" cy="4077260"/>
            </a:xfrm>
            <a:custGeom>
              <a:avLst/>
              <a:gdLst>
                <a:gd name="connsiteX0" fmla="*/ 7096063 w 7096062"/>
                <a:gd name="connsiteY0" fmla="*/ 4642786 h 4642785"/>
                <a:gd name="connsiteX1" fmla="*/ 0 w 7096062"/>
                <a:gd name="connsiteY1" fmla="*/ 4642786 h 4642785"/>
                <a:gd name="connsiteX2" fmla="*/ 0 w 7096062"/>
                <a:gd name="connsiteY2" fmla="*/ 190769 h 4642785"/>
                <a:gd name="connsiteX3" fmla="*/ 190769 w 7096062"/>
                <a:gd name="connsiteY3" fmla="*/ 0 h 4642785"/>
                <a:gd name="connsiteX4" fmla="*/ 6905272 w 7096062"/>
                <a:gd name="connsiteY4" fmla="*/ 0 h 4642785"/>
                <a:gd name="connsiteX5" fmla="*/ 7096041 w 7096062"/>
                <a:gd name="connsiteY5" fmla="*/ 190769 h 4642785"/>
                <a:gd name="connsiteX6" fmla="*/ 7096041 w 7096062"/>
                <a:gd name="connsiteY6" fmla="*/ 4642786 h 46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062" h="4642785">
                  <a:moveTo>
                    <a:pt x="7096063" y="4642786"/>
                  </a:moveTo>
                  <a:lnTo>
                    <a:pt x="0" y="4642786"/>
                  </a:lnTo>
                  <a:lnTo>
                    <a:pt x="0" y="190769"/>
                  </a:lnTo>
                  <a:cubicBezTo>
                    <a:pt x="0" y="85417"/>
                    <a:pt x="85417" y="0"/>
                    <a:pt x="190769" y="0"/>
                  </a:cubicBezTo>
                  <a:lnTo>
                    <a:pt x="6905272" y="0"/>
                  </a:lnTo>
                  <a:cubicBezTo>
                    <a:pt x="7010624" y="0"/>
                    <a:pt x="7096041" y="85417"/>
                    <a:pt x="7096041" y="190769"/>
                  </a:cubicBezTo>
                  <a:lnTo>
                    <a:pt x="7096041" y="4642786"/>
                  </a:lnTo>
                  <a:close/>
                </a:path>
              </a:pathLst>
            </a:custGeom>
            <a:solidFill>
              <a:schemeClr val="accent6"/>
            </a:solidFill>
            <a:ln w="508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0" i="0" dirty="0">
                <a:latin typeface="Roboto Regular" panose="02000000000000000000" pitchFamily="2" charset="0"/>
              </a:endParaRPr>
            </a:p>
          </p:txBody>
        </p:sp>
        <p:sp>
          <p:nvSpPr>
            <p:cNvPr id="14" name="Freeform: Shape 13">
              <a:extLst>
                <a:ext uri="{FF2B5EF4-FFF2-40B4-BE49-F238E27FC236}">
                  <a16:creationId xmlns:a16="http://schemas.microsoft.com/office/drawing/2014/main" id="{489A2D9B-7EE2-4586-BF17-AA6BE3356587}"/>
                </a:ext>
              </a:extLst>
            </p:cNvPr>
            <p:cNvSpPr/>
            <p:nvPr/>
          </p:nvSpPr>
          <p:spPr>
            <a:xfrm>
              <a:off x="4041838" y="5753467"/>
              <a:ext cx="7768263" cy="45448"/>
            </a:xfrm>
            <a:custGeom>
              <a:avLst/>
              <a:gdLst>
                <a:gd name="connsiteX0" fmla="*/ 0 w 8845737"/>
                <a:gd name="connsiteY0" fmla="*/ 0 h 51752"/>
                <a:gd name="connsiteX1" fmla="*/ 8845737 w 8845737"/>
                <a:gd name="connsiteY1" fmla="*/ 0 h 51752"/>
                <a:gd name="connsiteX2" fmla="*/ 8845737 w 8845737"/>
                <a:gd name="connsiteY2" fmla="*/ 51753 h 51752"/>
                <a:gd name="connsiteX3" fmla="*/ 0 w 8845737"/>
                <a:gd name="connsiteY3" fmla="*/ 51753 h 51752"/>
              </a:gdLst>
              <a:ahLst/>
              <a:cxnLst>
                <a:cxn ang="0">
                  <a:pos x="connsiteX0" y="connsiteY0"/>
                </a:cxn>
                <a:cxn ang="0">
                  <a:pos x="connsiteX1" y="connsiteY1"/>
                </a:cxn>
                <a:cxn ang="0">
                  <a:pos x="connsiteX2" y="connsiteY2"/>
                </a:cxn>
                <a:cxn ang="0">
                  <a:pos x="connsiteX3" y="connsiteY3"/>
                </a:cxn>
              </a:cxnLst>
              <a:rect l="l" t="t" r="r" b="b"/>
              <a:pathLst>
                <a:path w="8845737" h="51752">
                  <a:moveTo>
                    <a:pt x="0" y="0"/>
                  </a:moveTo>
                  <a:lnTo>
                    <a:pt x="8845737" y="0"/>
                  </a:lnTo>
                  <a:lnTo>
                    <a:pt x="8845737" y="51753"/>
                  </a:lnTo>
                  <a:lnTo>
                    <a:pt x="0" y="51753"/>
                  </a:lnTo>
                  <a:close/>
                </a:path>
              </a:pathLst>
            </a:custGeom>
            <a:solidFill>
              <a:schemeClr val="bg1">
                <a:lumMod val="95000"/>
              </a:schemeClr>
            </a:solidFill>
            <a:ln w="2223" cap="flat">
              <a:noFill/>
              <a:prstDash val="solid"/>
              <a:miter/>
            </a:ln>
          </p:spPr>
          <p:txBody>
            <a:bodyPr rtlCol="0" anchor="ctr"/>
            <a:lstStyle/>
            <a:p>
              <a:endParaRPr lang="en-GB" b="0" i="0" dirty="0">
                <a:latin typeface="Roboto Regular" panose="02000000000000000000" pitchFamily="2" charset="0"/>
              </a:endParaRPr>
            </a:p>
          </p:txBody>
        </p:sp>
        <p:sp>
          <p:nvSpPr>
            <p:cNvPr id="15" name="Freeform: Shape 14">
              <a:extLst>
                <a:ext uri="{FF2B5EF4-FFF2-40B4-BE49-F238E27FC236}">
                  <a16:creationId xmlns:a16="http://schemas.microsoft.com/office/drawing/2014/main" id="{334B4D2A-5F7F-4D95-BCFA-06174E46550C}"/>
                </a:ext>
              </a:extLst>
            </p:cNvPr>
            <p:cNvSpPr/>
            <p:nvPr/>
          </p:nvSpPr>
          <p:spPr>
            <a:xfrm>
              <a:off x="4041838" y="5798915"/>
              <a:ext cx="7768282" cy="113707"/>
            </a:xfrm>
            <a:custGeom>
              <a:avLst/>
              <a:gdLst>
                <a:gd name="connsiteX0" fmla="*/ 0 w 8845759"/>
                <a:gd name="connsiteY0" fmla="*/ 0 h 129478"/>
                <a:gd name="connsiteX1" fmla="*/ 1325506 w 8845759"/>
                <a:gd name="connsiteY1" fmla="*/ 126156 h 129478"/>
                <a:gd name="connsiteX2" fmla="*/ 7494378 w 8845759"/>
                <a:gd name="connsiteY2" fmla="*/ 129026 h 129478"/>
                <a:gd name="connsiteX3" fmla="*/ 8845760 w 8845759"/>
                <a:gd name="connsiteY3" fmla="*/ 0 h 129478"/>
                <a:gd name="connsiteX4" fmla="*/ 0 w 8845759"/>
                <a:gd name="connsiteY4" fmla="*/ 0 h 1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59" h="129478">
                  <a:moveTo>
                    <a:pt x="0" y="0"/>
                  </a:moveTo>
                  <a:cubicBezTo>
                    <a:pt x="0" y="0"/>
                    <a:pt x="211328" y="124710"/>
                    <a:pt x="1325506" y="126156"/>
                  </a:cubicBezTo>
                  <a:lnTo>
                    <a:pt x="7494378" y="129026"/>
                  </a:lnTo>
                  <a:cubicBezTo>
                    <a:pt x="7494378" y="129026"/>
                    <a:pt x="8509344" y="144112"/>
                    <a:pt x="8845760" y="0"/>
                  </a:cubicBezTo>
                  <a:lnTo>
                    <a:pt x="0" y="0"/>
                  </a:lnTo>
                  <a:close/>
                </a:path>
              </a:pathLst>
            </a:custGeom>
            <a:solidFill>
              <a:srgbClr val="E6E6E6"/>
            </a:solidFill>
            <a:ln w="22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0" i="0" dirty="0">
                <a:latin typeface="Roboto Regular" panose="02000000000000000000" pitchFamily="2" charset="0"/>
              </a:endParaRPr>
            </a:p>
          </p:txBody>
        </p:sp>
        <p:sp>
          <p:nvSpPr>
            <p:cNvPr id="16" name="Freeform: Shape 15">
              <a:extLst>
                <a:ext uri="{FF2B5EF4-FFF2-40B4-BE49-F238E27FC236}">
                  <a16:creationId xmlns:a16="http://schemas.microsoft.com/office/drawing/2014/main" id="{30C1514C-EE58-40D6-AC08-78C523270EE2}"/>
                </a:ext>
              </a:extLst>
            </p:cNvPr>
            <p:cNvSpPr/>
            <p:nvPr/>
          </p:nvSpPr>
          <p:spPr>
            <a:xfrm>
              <a:off x="7188038" y="5753486"/>
              <a:ext cx="1478402" cy="62800"/>
            </a:xfrm>
            <a:custGeom>
              <a:avLst/>
              <a:gdLst>
                <a:gd name="connsiteX0" fmla="*/ 1643120 w 1683459"/>
                <a:gd name="connsiteY0" fmla="*/ 71511 h 71510"/>
                <a:gd name="connsiteX1" fmla="*/ 40339 w 1683459"/>
                <a:gd name="connsiteY1" fmla="*/ 71511 h 71510"/>
                <a:gd name="connsiteX2" fmla="*/ 0 w 1683459"/>
                <a:gd name="connsiteY2" fmla="*/ 31172 h 71510"/>
                <a:gd name="connsiteX3" fmla="*/ 0 w 1683459"/>
                <a:gd name="connsiteY3" fmla="*/ 0 h 71510"/>
                <a:gd name="connsiteX4" fmla="*/ 1683459 w 1683459"/>
                <a:gd name="connsiteY4" fmla="*/ 0 h 71510"/>
                <a:gd name="connsiteX5" fmla="*/ 1683459 w 1683459"/>
                <a:gd name="connsiteY5" fmla="*/ 31172 h 71510"/>
                <a:gd name="connsiteX6" fmla="*/ 1643120 w 1683459"/>
                <a:gd name="connsiteY6" fmla="*/ 71511 h 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59" h="71510">
                  <a:moveTo>
                    <a:pt x="1643120" y="71511"/>
                  </a:moveTo>
                  <a:lnTo>
                    <a:pt x="40339" y="71511"/>
                  </a:lnTo>
                  <a:cubicBezTo>
                    <a:pt x="18067" y="71511"/>
                    <a:pt x="0" y="53444"/>
                    <a:pt x="0" y="31172"/>
                  </a:cubicBezTo>
                  <a:lnTo>
                    <a:pt x="0" y="0"/>
                  </a:lnTo>
                  <a:lnTo>
                    <a:pt x="1683459" y="0"/>
                  </a:lnTo>
                  <a:lnTo>
                    <a:pt x="1683459" y="31172"/>
                  </a:lnTo>
                  <a:cubicBezTo>
                    <a:pt x="1683459" y="53444"/>
                    <a:pt x="1665392" y="71511"/>
                    <a:pt x="1643120" y="71511"/>
                  </a:cubicBezTo>
                  <a:close/>
                </a:path>
              </a:pathLst>
            </a:custGeom>
            <a:solidFill>
              <a:schemeClr val="bg1"/>
            </a:solidFill>
            <a:ln w="2223" cap="flat">
              <a:noFill/>
              <a:prstDash val="solid"/>
              <a:miter/>
            </a:ln>
          </p:spPr>
          <p:txBody>
            <a:bodyPr rtlCol="0" anchor="ctr"/>
            <a:lstStyle/>
            <a:p>
              <a:endParaRPr lang="en-GB" b="0" i="0" dirty="0">
                <a:latin typeface="Roboto Regular" panose="02000000000000000000" pitchFamily="2" charset="0"/>
              </a:endParaRPr>
            </a:p>
          </p:txBody>
        </p:sp>
        <p:sp>
          <p:nvSpPr>
            <p:cNvPr id="17" name="Freeform: Shape 16">
              <a:extLst>
                <a:ext uri="{FF2B5EF4-FFF2-40B4-BE49-F238E27FC236}">
                  <a16:creationId xmlns:a16="http://schemas.microsoft.com/office/drawing/2014/main" id="{4FFD7E25-D836-44B9-BAA0-02779A284CB0}"/>
                </a:ext>
              </a:extLst>
            </p:cNvPr>
            <p:cNvSpPr/>
            <p:nvPr/>
          </p:nvSpPr>
          <p:spPr>
            <a:xfrm>
              <a:off x="6939319"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b="0" i="0" dirty="0">
                <a:latin typeface="Roboto Regular" panose="02000000000000000000" pitchFamily="2" charset="0"/>
              </a:endParaRPr>
            </a:p>
          </p:txBody>
        </p:sp>
        <p:sp>
          <p:nvSpPr>
            <p:cNvPr id="18" name="Freeform: Shape 17">
              <a:extLst>
                <a:ext uri="{FF2B5EF4-FFF2-40B4-BE49-F238E27FC236}">
                  <a16:creationId xmlns:a16="http://schemas.microsoft.com/office/drawing/2014/main" id="{968C189F-968C-4D7B-8212-B37CE90EE42E}"/>
                </a:ext>
              </a:extLst>
            </p:cNvPr>
            <p:cNvSpPr/>
            <p:nvPr/>
          </p:nvSpPr>
          <p:spPr>
            <a:xfrm>
              <a:off x="8848236"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b="0" i="0" dirty="0">
                <a:latin typeface="Roboto Regular" panose="02000000000000000000" pitchFamily="2" charset="0"/>
              </a:endParaRPr>
            </a:p>
          </p:txBody>
        </p:sp>
      </p:grpSp>
      <p:sp>
        <p:nvSpPr>
          <p:cNvPr id="20" name="Picture Placeholder 19">
            <a:extLst>
              <a:ext uri="{FF2B5EF4-FFF2-40B4-BE49-F238E27FC236}">
                <a16:creationId xmlns:a16="http://schemas.microsoft.com/office/drawing/2014/main" id="{331B7152-84DB-42A7-B20E-EF4E19F62085}"/>
              </a:ext>
            </a:extLst>
          </p:cNvPr>
          <p:cNvSpPr>
            <a:spLocks noGrp="1"/>
          </p:cNvSpPr>
          <p:nvPr>
            <p:ph type="pic" sz="quarter" idx="13" hasCustomPrompt="1"/>
          </p:nvPr>
        </p:nvSpPr>
        <p:spPr>
          <a:xfrm>
            <a:off x="4805697" y="1506037"/>
            <a:ext cx="6231711" cy="4099998"/>
          </a:xfrm>
          <a:prstGeom prst="round2SameRect">
            <a:avLst>
              <a:gd name="adj1" fmla="val 4344"/>
              <a:gd name="adj2" fmla="val 0"/>
            </a:avLst>
          </a:prstGeom>
          <a:solidFill>
            <a:schemeClr val="bg1"/>
          </a:solidFill>
        </p:spPr>
        <p:txBody>
          <a:bodyPr bIns="57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cxnSp>
        <p:nvCxnSpPr>
          <p:cNvPr id="35" name="Straight Connector 34">
            <a:extLst>
              <a:ext uri="{FF2B5EF4-FFF2-40B4-BE49-F238E27FC236}">
                <a16:creationId xmlns:a16="http://schemas.microsoft.com/office/drawing/2014/main" id="{29844BD4-56A5-4C77-9AAE-4AAD3F473EF5}"/>
              </a:ext>
            </a:extLst>
          </p:cNvPr>
          <p:cNvCxnSpPr/>
          <p:nvPr userDrawn="1"/>
        </p:nvCxnSpPr>
        <p:spPr>
          <a:xfrm>
            <a:off x="3642945" y="1192212"/>
            <a:ext cx="0" cy="4979988"/>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60CCE7-0625-45ED-B5ED-CA4D818675A1}"/>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69A83E-814D-4FF1-BACB-24E3B05B3430}"/>
              </a:ext>
            </a:extLst>
          </p:cNvPr>
          <p:cNvCxnSpPr>
            <a:cxnSpLocks/>
          </p:cNvCxnSpPr>
          <p:nvPr userDrawn="1"/>
        </p:nvCxnSpPr>
        <p:spPr>
          <a:xfrm>
            <a:off x="0" y="1192212"/>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A93E228-7556-4858-86A6-3625173986DD}"/>
              </a:ext>
            </a:extLst>
          </p:cNvPr>
          <p:cNvSpPr>
            <a:spLocks noGrp="1"/>
          </p:cNvSpPr>
          <p:nvPr>
            <p:ph type="ftr" sz="quarter" idx="15"/>
          </p:nvPr>
        </p:nvSpPr>
        <p:spPr/>
        <p:txBody>
          <a:bodyPr/>
          <a:lstStyle/>
          <a:p>
            <a:endParaRPr lang="en-GB"/>
          </a:p>
        </p:txBody>
      </p:sp>
      <p:pic>
        <p:nvPicPr>
          <p:cNvPr id="34" name="Picture 33">
            <a:extLst>
              <a:ext uri="{FF2B5EF4-FFF2-40B4-BE49-F238E27FC236}">
                <a16:creationId xmlns:a16="http://schemas.microsoft.com/office/drawing/2014/main" id="{81856FC7-1C17-9A43-8246-8652F165B38B}"/>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162095852"/>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pic>
        <p:nvPicPr>
          <p:cNvPr id="15" name="Picture 14">
            <a:extLst>
              <a:ext uri="{FF2B5EF4-FFF2-40B4-BE49-F238E27FC236}">
                <a16:creationId xmlns:a16="http://schemas.microsoft.com/office/drawing/2014/main" id="{2F333D84-D3DD-4354-B355-8BFE4E29554D}"/>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if/as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404102202"/>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pic>
        <p:nvPicPr>
          <p:cNvPr id="11" name="Picture 10">
            <a:extLst>
              <a:ext uri="{FF2B5EF4-FFF2-40B4-BE49-F238E27FC236}">
                <a16:creationId xmlns:a16="http://schemas.microsoft.com/office/drawing/2014/main" id="{472E95B8-C107-448D-8639-B2BDC809E947}"/>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3521525809"/>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3">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pic>
        <p:nvPicPr>
          <p:cNvPr id="11" name="Picture 10">
            <a:extLst>
              <a:ext uri="{FF2B5EF4-FFF2-40B4-BE49-F238E27FC236}">
                <a16:creationId xmlns:a16="http://schemas.microsoft.com/office/drawing/2014/main" id="{0AE7E0C5-235F-4BE6-A9CF-B304D39979E8}"/>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any additional text 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2593674740"/>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4">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pic>
        <p:nvPicPr>
          <p:cNvPr id="11" name="Picture 10">
            <a:extLst>
              <a:ext uri="{FF2B5EF4-FFF2-40B4-BE49-F238E27FC236}">
                <a16:creationId xmlns:a16="http://schemas.microsoft.com/office/drawing/2014/main" id="{CEF8E829-0A31-4984-8E82-588BEC8C650D}"/>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3182394020"/>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6">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pic>
        <p:nvPicPr>
          <p:cNvPr id="11" name="Picture 10">
            <a:extLst>
              <a:ext uri="{FF2B5EF4-FFF2-40B4-BE49-F238E27FC236}">
                <a16:creationId xmlns:a16="http://schemas.microsoft.com/office/drawing/2014/main" id="{33149708-2A64-4BEB-AACB-89D287DC6BEB}"/>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1053282645"/>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18E377D-0CB5-46D4-91F2-D1D9FD5487D2}"/>
              </a:ext>
            </a:extLst>
          </p:cNvPr>
          <p:cNvGrpSpPr/>
          <p:nvPr userDrawn="1"/>
        </p:nvGrpSpPr>
        <p:grpSpPr>
          <a:xfrm>
            <a:off x="0" y="-33780"/>
            <a:ext cx="12192209" cy="6909525"/>
            <a:chOff x="0" y="-33780"/>
            <a:chExt cx="12192209" cy="6909525"/>
          </a:xfrm>
        </p:grpSpPr>
        <p:sp>
          <p:nvSpPr>
            <p:cNvPr id="37" name="Freeform: Shape 36">
              <a:extLst>
                <a:ext uri="{FF2B5EF4-FFF2-40B4-BE49-F238E27FC236}">
                  <a16:creationId xmlns:a16="http://schemas.microsoft.com/office/drawing/2014/main" id="{DBBDF563-C2E5-45BC-9179-C26645373868}"/>
                </a:ext>
              </a:extLst>
            </p:cNvPr>
            <p:cNvSpPr/>
            <p:nvPr userDrawn="1"/>
          </p:nvSpPr>
          <p:spPr>
            <a:xfrm>
              <a:off x="1238924" y="-33780"/>
              <a:ext cx="5811678" cy="2039559"/>
            </a:xfrm>
            <a:custGeom>
              <a:avLst/>
              <a:gdLst>
                <a:gd name="connsiteX0" fmla="*/ 5805818 w 5811678"/>
                <a:gd name="connsiteY0" fmla="*/ 0 h 2039559"/>
                <a:gd name="connsiteX1" fmla="*/ 5811678 w 5811678"/>
                <a:gd name="connsiteY1" fmla="*/ 0 h 2039559"/>
                <a:gd name="connsiteX2" fmla="*/ 5805248 w 5811678"/>
                <a:gd name="connsiteY2" fmla="*/ 28902 h 2039559"/>
                <a:gd name="connsiteX3" fmla="*/ 5638243 w 5811678"/>
                <a:gd name="connsiteY3" fmla="*/ 1991279 h 2039559"/>
                <a:gd name="connsiteX4" fmla="*/ 2006007 w 5811678"/>
                <a:gd name="connsiteY4" fmla="*/ 2039559 h 2039559"/>
                <a:gd name="connsiteX5" fmla="*/ 0 w 5811678"/>
                <a:gd name="connsiteY5" fmla="*/ 103438 h 2039559"/>
                <a:gd name="connsiteX6" fmla="*/ 344217 w 5811678"/>
                <a:gd name="connsiteY6" fmla="*/ 40514 h 2039559"/>
                <a:gd name="connsiteX7" fmla="*/ 421738 w 5811678"/>
                <a:gd name="connsiteY7" fmla="*/ 23514 h 2039559"/>
                <a:gd name="connsiteX8" fmla="*/ 5805818 w 5811678"/>
                <a:gd name="connsiteY8" fmla="*/ 23514 h 203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678" h="2039559">
                  <a:moveTo>
                    <a:pt x="5805818" y="0"/>
                  </a:moveTo>
                  <a:lnTo>
                    <a:pt x="5811678" y="0"/>
                  </a:lnTo>
                  <a:lnTo>
                    <a:pt x="5805248" y="28902"/>
                  </a:lnTo>
                  <a:cubicBezTo>
                    <a:pt x="5682984" y="681346"/>
                    <a:pt x="5627896" y="1338512"/>
                    <a:pt x="5638243" y="1991279"/>
                  </a:cubicBezTo>
                  <a:cubicBezTo>
                    <a:pt x="4421213" y="1779781"/>
                    <a:pt x="3190392" y="1804612"/>
                    <a:pt x="2006007" y="2039559"/>
                  </a:cubicBezTo>
                  <a:cubicBezTo>
                    <a:pt x="1440479" y="1314029"/>
                    <a:pt x="770586" y="658848"/>
                    <a:pt x="0" y="103438"/>
                  </a:cubicBezTo>
                  <a:cubicBezTo>
                    <a:pt x="115146" y="84472"/>
                    <a:pt x="229903" y="63491"/>
                    <a:pt x="344217" y="40514"/>
                  </a:cubicBezTo>
                  <a:lnTo>
                    <a:pt x="421738" y="23514"/>
                  </a:lnTo>
                  <a:lnTo>
                    <a:pt x="5805818" y="23514"/>
                  </a:lnTo>
                  <a:close/>
                </a:path>
              </a:pathLst>
            </a:custGeom>
            <a:solidFill>
              <a:srgbClr val="C2D9AC"/>
            </a:solidFill>
            <a:ln w="9525" cap="flat">
              <a:noFill/>
              <a:prstDash val="solid"/>
              <a:miter/>
            </a:ln>
          </p:spPr>
          <p:txBody>
            <a:bodyPr wrap="square" rtlCol="0" anchor="ctr">
              <a:noAutofit/>
            </a:bodyPr>
            <a:lstStyle/>
            <a:p>
              <a:endParaRPr lang="en-GB" b="0" i="0" dirty="0">
                <a:latin typeface="Roboto Regular" panose="02000000000000000000" pitchFamily="2" charset="0"/>
              </a:endParaRPr>
            </a:p>
          </p:txBody>
        </p:sp>
        <p:sp>
          <p:nvSpPr>
            <p:cNvPr id="38" name="Freeform: Shape 37">
              <a:extLst>
                <a:ext uri="{FF2B5EF4-FFF2-40B4-BE49-F238E27FC236}">
                  <a16:creationId xmlns:a16="http://schemas.microsoft.com/office/drawing/2014/main" id="{64CDE52D-633D-4221-8295-14FBE4670A09}"/>
                </a:ext>
              </a:extLst>
            </p:cNvPr>
            <p:cNvSpPr/>
            <p:nvPr userDrawn="1"/>
          </p:nvSpPr>
          <p:spPr>
            <a:xfrm>
              <a:off x="6875931" y="23828"/>
              <a:ext cx="2415051" cy="2398506"/>
            </a:xfrm>
            <a:custGeom>
              <a:avLst/>
              <a:gdLst>
                <a:gd name="connsiteX0" fmla="*/ 163597 w 2415051"/>
                <a:gd name="connsiteY0" fmla="*/ 0 h 2398506"/>
                <a:gd name="connsiteX1" fmla="*/ 840978 w 2415051"/>
                <a:gd name="connsiteY1" fmla="*/ 0 h 2398506"/>
                <a:gd name="connsiteX2" fmla="*/ 1014804 w 2415051"/>
                <a:gd name="connsiteY2" fmla="*/ 202118 h 2398506"/>
                <a:gd name="connsiteX3" fmla="*/ 2415051 w 2415051"/>
                <a:gd name="connsiteY3" fmla="*/ 1492743 h 2398506"/>
                <a:gd name="connsiteX4" fmla="*/ 1718030 w 2415051"/>
                <a:gd name="connsiteY4" fmla="*/ 2398506 h 2398506"/>
                <a:gd name="connsiteX5" fmla="*/ 1226 w 2415051"/>
                <a:gd name="connsiteY5" fmla="*/ 1934129 h 2398506"/>
                <a:gd name="connsiteX6" fmla="*/ 89102 w 2415051"/>
                <a:gd name="connsiteY6" fmla="*/ 461406 h 239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051" h="2398506">
                  <a:moveTo>
                    <a:pt x="163597" y="0"/>
                  </a:moveTo>
                  <a:lnTo>
                    <a:pt x="840978" y="0"/>
                  </a:lnTo>
                  <a:lnTo>
                    <a:pt x="1014804" y="202118"/>
                  </a:lnTo>
                  <a:cubicBezTo>
                    <a:pt x="1434006" y="671180"/>
                    <a:pt x="1901540" y="1104232"/>
                    <a:pt x="2415051" y="1492743"/>
                  </a:cubicBezTo>
                  <a:cubicBezTo>
                    <a:pt x="2198037" y="1810909"/>
                    <a:pt x="1965850" y="2112522"/>
                    <a:pt x="1718030" y="2398506"/>
                  </a:cubicBezTo>
                  <a:cubicBezTo>
                    <a:pt x="1152966" y="2190223"/>
                    <a:pt x="579164" y="2034821"/>
                    <a:pt x="1226" y="1934129"/>
                  </a:cubicBezTo>
                  <a:cubicBezTo>
                    <a:pt x="-6534" y="1444293"/>
                    <a:pt x="22513" y="952131"/>
                    <a:pt x="89102" y="461406"/>
                  </a:cubicBezTo>
                  <a:close/>
                </a:path>
              </a:pathLst>
            </a:custGeom>
            <a:solidFill>
              <a:srgbClr val="7BB453"/>
            </a:solidFill>
            <a:ln w="9525" cap="flat">
              <a:noFill/>
              <a:prstDash val="solid"/>
              <a:miter/>
            </a:ln>
          </p:spPr>
          <p:txBody>
            <a:bodyPr wrap="square" rtlCol="0" anchor="ctr">
              <a:noAutofit/>
            </a:bodyPr>
            <a:lstStyle/>
            <a:p>
              <a:endParaRPr lang="en-GB" b="0" i="0" dirty="0">
                <a:latin typeface="Roboto Regular" panose="02000000000000000000" pitchFamily="2" charset="0"/>
              </a:endParaRPr>
            </a:p>
          </p:txBody>
        </p:sp>
        <p:sp>
          <p:nvSpPr>
            <p:cNvPr id="40" name="Freeform: Shape 39">
              <a:extLst>
                <a:ext uri="{FF2B5EF4-FFF2-40B4-BE49-F238E27FC236}">
                  <a16:creationId xmlns:a16="http://schemas.microsoft.com/office/drawing/2014/main" id="{2E86168E-64B5-481C-813C-59CDD0EE3719}"/>
                </a:ext>
              </a:extLst>
            </p:cNvPr>
            <p:cNvSpPr/>
            <p:nvPr userDrawn="1"/>
          </p:nvSpPr>
          <p:spPr>
            <a:xfrm>
              <a:off x="9290988" y="3231"/>
              <a:ext cx="2901013" cy="3033189"/>
            </a:xfrm>
            <a:custGeom>
              <a:avLst/>
              <a:gdLst>
                <a:gd name="connsiteX0" fmla="*/ 851567 w 2901013"/>
                <a:gd name="connsiteY0" fmla="*/ 0 h 3033189"/>
                <a:gd name="connsiteX1" fmla="*/ 2901013 w 2901013"/>
                <a:gd name="connsiteY1" fmla="*/ 0 h 3033189"/>
                <a:gd name="connsiteX2" fmla="*/ 2901013 w 2901013"/>
                <a:gd name="connsiteY2" fmla="*/ 3033189 h 3033189"/>
                <a:gd name="connsiteX3" fmla="*/ 2677682 w 2901013"/>
                <a:gd name="connsiteY3" fmla="*/ 2958364 h 3033189"/>
                <a:gd name="connsiteX4" fmla="*/ 1452436 w 2901013"/>
                <a:gd name="connsiteY4" fmla="*/ 2429680 h 3033189"/>
                <a:gd name="connsiteX5" fmla="*/ 0 w 2901013"/>
                <a:gd name="connsiteY5" fmla="*/ 1513341 h 3033189"/>
                <a:gd name="connsiteX6" fmla="*/ 633111 w 2901013"/>
                <a:gd name="connsiteY6" fmla="*/ 455854 h 3033189"/>
                <a:gd name="connsiteX7" fmla="*/ 765349 w 2901013"/>
                <a:gd name="connsiteY7" fmla="*/ 188400 h 30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013" h="3033189">
                  <a:moveTo>
                    <a:pt x="851567" y="0"/>
                  </a:moveTo>
                  <a:lnTo>
                    <a:pt x="2901013" y="0"/>
                  </a:lnTo>
                  <a:lnTo>
                    <a:pt x="2901013" y="3033189"/>
                  </a:lnTo>
                  <a:lnTo>
                    <a:pt x="2677682" y="2958364"/>
                  </a:lnTo>
                  <a:cubicBezTo>
                    <a:pt x="2263366" y="2811868"/>
                    <a:pt x="1854050" y="2636119"/>
                    <a:pt x="1452436" y="2429680"/>
                  </a:cubicBezTo>
                  <a:cubicBezTo>
                    <a:pt x="933344" y="2163009"/>
                    <a:pt x="450123" y="1854498"/>
                    <a:pt x="0" y="1513341"/>
                  </a:cubicBezTo>
                  <a:cubicBezTo>
                    <a:pt x="228508" y="1177707"/>
                    <a:pt x="441844" y="825973"/>
                    <a:pt x="633111" y="455854"/>
                  </a:cubicBezTo>
                  <a:cubicBezTo>
                    <a:pt x="678686" y="367060"/>
                    <a:pt x="722760" y="277900"/>
                    <a:pt x="765349" y="188400"/>
                  </a:cubicBezTo>
                  <a:close/>
                </a:path>
              </a:pathLst>
            </a:custGeom>
            <a:solidFill>
              <a:srgbClr val="A0C680"/>
            </a:solidFill>
            <a:ln w="9525" cap="flat">
              <a:noFill/>
              <a:prstDash val="solid"/>
              <a:miter/>
            </a:ln>
          </p:spPr>
          <p:txBody>
            <a:bodyPr wrap="square" rtlCol="0" anchor="ctr">
              <a:noAutofit/>
            </a:bodyPr>
            <a:lstStyle/>
            <a:p>
              <a:endParaRPr lang="en-GB" b="0" i="0" dirty="0">
                <a:latin typeface="Roboto Regular" panose="02000000000000000000" pitchFamily="2" charset="0"/>
              </a:endParaRPr>
            </a:p>
          </p:txBody>
        </p:sp>
        <p:sp>
          <p:nvSpPr>
            <p:cNvPr id="39" name="Freeform: Shape 38">
              <a:extLst>
                <a:ext uri="{FF2B5EF4-FFF2-40B4-BE49-F238E27FC236}">
                  <a16:creationId xmlns:a16="http://schemas.microsoft.com/office/drawing/2014/main" id="{E0EF7B63-8BE6-4F4C-8A79-74FBDAD5EB62}"/>
                </a:ext>
              </a:extLst>
            </p:cNvPr>
            <p:cNvSpPr/>
            <p:nvPr userDrawn="1"/>
          </p:nvSpPr>
          <p:spPr>
            <a:xfrm>
              <a:off x="7696224" y="0"/>
              <a:ext cx="2446605" cy="1516572"/>
            </a:xfrm>
            <a:custGeom>
              <a:avLst/>
              <a:gdLst>
                <a:gd name="connsiteX0" fmla="*/ 0 w 2446605"/>
                <a:gd name="connsiteY0" fmla="*/ 0 h 1516572"/>
                <a:gd name="connsiteX1" fmla="*/ 2446605 w 2446605"/>
                <a:gd name="connsiteY1" fmla="*/ 0 h 1516572"/>
                <a:gd name="connsiteX2" fmla="*/ 2227875 w 2446605"/>
                <a:gd name="connsiteY2" fmla="*/ 459544 h 1516572"/>
                <a:gd name="connsiteX3" fmla="*/ 1594764 w 2446605"/>
                <a:gd name="connsiteY3" fmla="*/ 1516572 h 1516572"/>
                <a:gd name="connsiteX4" fmla="*/ 194313 w 2446605"/>
                <a:gd name="connsiteY4" fmla="*/ 225946 h 151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605" h="1516572">
                  <a:moveTo>
                    <a:pt x="0" y="0"/>
                  </a:moveTo>
                  <a:lnTo>
                    <a:pt x="2446605" y="0"/>
                  </a:lnTo>
                  <a:lnTo>
                    <a:pt x="2227875" y="459544"/>
                  </a:lnTo>
                  <a:cubicBezTo>
                    <a:pt x="2036150" y="829668"/>
                    <a:pt x="1823272" y="1181396"/>
                    <a:pt x="1594764" y="1516572"/>
                  </a:cubicBezTo>
                  <a:cubicBezTo>
                    <a:pt x="1081250" y="1128061"/>
                    <a:pt x="613535" y="695008"/>
                    <a:pt x="194313" y="225946"/>
                  </a:cubicBezTo>
                  <a:close/>
                </a:path>
              </a:pathLst>
            </a:custGeom>
            <a:solidFill>
              <a:srgbClr val="4DA32F"/>
            </a:solidFill>
            <a:ln w="9525" cap="flat">
              <a:noFill/>
              <a:prstDash val="solid"/>
              <a:miter/>
            </a:ln>
          </p:spPr>
          <p:txBody>
            <a:bodyPr wrap="square" rtlCol="0" anchor="ctr">
              <a:noAutofit/>
            </a:bodyPr>
            <a:lstStyle/>
            <a:p>
              <a:endParaRPr lang="en-GB" b="0" i="0" dirty="0">
                <a:latin typeface="Roboto Regular" panose="02000000000000000000" pitchFamily="2" charset="0"/>
              </a:endParaRPr>
            </a:p>
          </p:txBody>
        </p:sp>
        <p:sp>
          <p:nvSpPr>
            <p:cNvPr id="41" name="Freeform: Shape 40">
              <a:extLst>
                <a:ext uri="{FF2B5EF4-FFF2-40B4-BE49-F238E27FC236}">
                  <a16:creationId xmlns:a16="http://schemas.microsoft.com/office/drawing/2014/main" id="{1CFE30B6-30EF-4CC6-9B8D-F2187B10FEE2}"/>
                </a:ext>
              </a:extLst>
            </p:cNvPr>
            <p:cNvSpPr/>
            <p:nvPr userDrawn="1"/>
          </p:nvSpPr>
          <p:spPr>
            <a:xfrm>
              <a:off x="4875293" y="3833388"/>
              <a:ext cx="3379827" cy="3027843"/>
            </a:xfrm>
            <a:custGeom>
              <a:avLst/>
              <a:gdLst>
                <a:gd name="connsiteX0" fmla="*/ 2211065 w 3379827"/>
                <a:gd name="connsiteY0" fmla="*/ 0 h 3027843"/>
                <a:gd name="connsiteX1" fmla="*/ 3213913 w 3379827"/>
                <a:gd name="connsiteY1" fmla="*/ 2736946 h 3027843"/>
                <a:gd name="connsiteX2" fmla="*/ 3379827 w 3379827"/>
                <a:gd name="connsiteY2" fmla="*/ 3027843 h 3027843"/>
                <a:gd name="connsiteX3" fmla="*/ 2179338 w 3379827"/>
                <a:gd name="connsiteY3" fmla="*/ 3027843 h 3027843"/>
                <a:gd name="connsiteX4" fmla="*/ 1871061 w 3379827"/>
                <a:gd name="connsiteY4" fmla="*/ 2986653 h 3027843"/>
                <a:gd name="connsiteX5" fmla="*/ 332879 w 3379827"/>
                <a:gd name="connsiteY5" fmla="*/ 2620727 h 3027843"/>
                <a:gd name="connsiteX6" fmla="*/ 0 w 3379827"/>
                <a:gd name="connsiteY6" fmla="*/ 1257491 h 3027843"/>
                <a:gd name="connsiteX7" fmla="*/ 2211065 w 3379827"/>
                <a:gd name="connsiteY7" fmla="*/ 0 h 302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827" h="3027843">
                  <a:moveTo>
                    <a:pt x="2211065" y="0"/>
                  </a:moveTo>
                  <a:cubicBezTo>
                    <a:pt x="2408999" y="955073"/>
                    <a:pt x="2747389" y="1877757"/>
                    <a:pt x="3213913" y="2736946"/>
                  </a:cubicBezTo>
                  <a:lnTo>
                    <a:pt x="3379827" y="3027843"/>
                  </a:lnTo>
                  <a:lnTo>
                    <a:pt x="2179338" y="3027843"/>
                  </a:lnTo>
                  <a:lnTo>
                    <a:pt x="1871061" y="2986653"/>
                  </a:lnTo>
                  <a:cubicBezTo>
                    <a:pt x="1354732" y="2907169"/>
                    <a:pt x="840472" y="2785788"/>
                    <a:pt x="332879" y="2620727"/>
                  </a:cubicBezTo>
                  <a:cubicBezTo>
                    <a:pt x="253338" y="2159111"/>
                    <a:pt x="142533" y="1703013"/>
                    <a:pt x="0" y="1257491"/>
                  </a:cubicBezTo>
                  <a:cubicBezTo>
                    <a:pt x="783918" y="934725"/>
                    <a:pt x="1528298" y="515409"/>
                    <a:pt x="2211065" y="0"/>
                  </a:cubicBezTo>
                  <a:close/>
                </a:path>
              </a:pathLst>
            </a:custGeom>
            <a:solidFill>
              <a:srgbClr val="C2D9AC"/>
            </a:solidFill>
            <a:ln w="9525" cap="flat">
              <a:noFill/>
              <a:prstDash val="solid"/>
              <a:miter/>
            </a:ln>
          </p:spPr>
          <p:txBody>
            <a:bodyPr wrap="square" rtlCol="0" anchor="ctr">
              <a:noAutofit/>
            </a:bodyPr>
            <a:lstStyle/>
            <a:p>
              <a:endParaRPr lang="en-GB" b="0" i="0" dirty="0">
                <a:latin typeface="Roboto Regular" panose="02000000000000000000" pitchFamily="2" charset="0"/>
              </a:endParaRPr>
            </a:p>
          </p:txBody>
        </p:sp>
        <p:sp>
          <p:nvSpPr>
            <p:cNvPr id="42" name="Freeform: Shape 41">
              <a:extLst>
                <a:ext uri="{FF2B5EF4-FFF2-40B4-BE49-F238E27FC236}">
                  <a16:creationId xmlns:a16="http://schemas.microsoft.com/office/drawing/2014/main" id="{E45AEC23-67F0-42E4-ACC6-19CFD240E545}"/>
                </a:ext>
              </a:extLst>
            </p:cNvPr>
            <p:cNvSpPr/>
            <p:nvPr userDrawn="1"/>
          </p:nvSpPr>
          <p:spPr>
            <a:xfrm>
              <a:off x="7085439" y="2422334"/>
              <a:ext cx="5106770" cy="4453411"/>
            </a:xfrm>
            <a:custGeom>
              <a:avLst/>
              <a:gdLst>
                <a:gd name="connsiteX0" fmla="*/ 1508526 w 5106770"/>
                <a:gd name="connsiteY0" fmla="*/ 0 h 4453411"/>
                <a:gd name="connsiteX1" fmla="*/ 2626703 w 5106770"/>
                <a:gd name="connsiteY1" fmla="*/ 487822 h 4453411"/>
                <a:gd name="connsiteX2" fmla="*/ 4828625 w 5106770"/>
                <a:gd name="connsiteY2" fmla="*/ 2029284 h 4453411"/>
                <a:gd name="connsiteX3" fmla="*/ 5106770 w 5106770"/>
                <a:gd name="connsiteY3" fmla="*/ 2301454 h 4453411"/>
                <a:gd name="connsiteX4" fmla="*/ 5106561 w 5106770"/>
                <a:gd name="connsiteY4" fmla="*/ 2301454 h 4453411"/>
                <a:gd name="connsiteX5" fmla="*/ 5106561 w 5106770"/>
                <a:gd name="connsiteY5" fmla="*/ 3701023 h 4453411"/>
                <a:gd name="connsiteX6" fmla="*/ 5023648 w 5106770"/>
                <a:gd name="connsiteY6" fmla="*/ 3737215 h 4453411"/>
                <a:gd name="connsiteX7" fmla="*/ 2677688 w 5106770"/>
                <a:gd name="connsiteY7" fmla="*/ 4397416 h 4453411"/>
                <a:gd name="connsiteX8" fmla="*/ 2240943 w 5106770"/>
                <a:gd name="connsiteY8" fmla="*/ 4453411 h 4453411"/>
                <a:gd name="connsiteX9" fmla="*/ 1177043 w 5106770"/>
                <a:gd name="connsiteY9" fmla="*/ 4453411 h 4453411"/>
                <a:gd name="connsiteX10" fmla="*/ 1002995 w 5106770"/>
                <a:gd name="connsiteY10" fmla="*/ 4148156 h 4453411"/>
                <a:gd name="connsiteX11" fmla="*/ 0 w 5106770"/>
                <a:gd name="connsiteY11" fmla="*/ 1411054 h 4453411"/>
                <a:gd name="connsiteX12" fmla="*/ 1508526 w 5106770"/>
                <a:gd name="connsiteY12" fmla="*/ 0 h 445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6770" h="4453411">
                  <a:moveTo>
                    <a:pt x="1508526" y="0"/>
                  </a:moveTo>
                  <a:cubicBezTo>
                    <a:pt x="1886465" y="138392"/>
                    <a:pt x="2259804" y="299316"/>
                    <a:pt x="2626703" y="487822"/>
                  </a:cubicBezTo>
                  <a:cubicBezTo>
                    <a:pt x="3447118" y="909381"/>
                    <a:pt x="4183299" y="1430797"/>
                    <a:pt x="4828625" y="2029284"/>
                  </a:cubicBezTo>
                  <a:lnTo>
                    <a:pt x="5106770" y="2301454"/>
                  </a:lnTo>
                  <a:lnTo>
                    <a:pt x="5106561" y="2301454"/>
                  </a:lnTo>
                  <a:lnTo>
                    <a:pt x="5106561" y="3701023"/>
                  </a:lnTo>
                  <a:lnTo>
                    <a:pt x="5023648" y="3737215"/>
                  </a:lnTo>
                  <a:cubicBezTo>
                    <a:pt x="4272443" y="4051740"/>
                    <a:pt x="3484134" y="4273813"/>
                    <a:pt x="2677688" y="4397416"/>
                  </a:cubicBezTo>
                  <a:lnTo>
                    <a:pt x="2240943" y="4453411"/>
                  </a:lnTo>
                  <a:lnTo>
                    <a:pt x="1177043" y="4453411"/>
                  </a:lnTo>
                  <a:lnTo>
                    <a:pt x="1002995" y="4148156"/>
                  </a:lnTo>
                  <a:cubicBezTo>
                    <a:pt x="536775" y="3289266"/>
                    <a:pt x="198336" y="2366528"/>
                    <a:pt x="0" y="1411054"/>
                  </a:cubicBezTo>
                  <a:cubicBezTo>
                    <a:pt x="545756" y="1000016"/>
                    <a:pt x="1051511" y="526443"/>
                    <a:pt x="1508526" y="0"/>
                  </a:cubicBezTo>
                  <a:close/>
                </a:path>
              </a:pathLst>
            </a:custGeom>
            <a:solidFill>
              <a:srgbClr val="A0C680"/>
            </a:solidFill>
            <a:ln w="9525" cap="flat">
              <a:noFill/>
              <a:prstDash val="solid"/>
              <a:miter/>
            </a:ln>
          </p:spPr>
          <p:txBody>
            <a:bodyPr wrap="square" rtlCol="0" anchor="ctr">
              <a:noAutofit/>
            </a:bodyPr>
            <a:lstStyle/>
            <a:p>
              <a:endParaRPr lang="en-GB" b="0" i="0" dirty="0">
                <a:latin typeface="Roboto Regular" panose="02000000000000000000" pitchFamily="2" charset="0"/>
              </a:endParaRPr>
            </a:p>
          </p:txBody>
        </p:sp>
        <p:grpSp>
          <p:nvGrpSpPr>
            <p:cNvPr id="3" name="Group 2">
              <a:extLst>
                <a:ext uri="{FF2B5EF4-FFF2-40B4-BE49-F238E27FC236}">
                  <a16:creationId xmlns:a16="http://schemas.microsoft.com/office/drawing/2014/main" id="{2DFB2EBA-67FF-4E6D-8802-C69D4BFB6C14}"/>
                </a:ext>
              </a:extLst>
            </p:cNvPr>
            <p:cNvGrpSpPr/>
            <p:nvPr userDrawn="1"/>
          </p:nvGrpSpPr>
          <p:grpSpPr>
            <a:xfrm>
              <a:off x="0" y="69653"/>
              <a:ext cx="12192000" cy="6764518"/>
              <a:chOff x="0" y="69653"/>
              <a:chExt cx="12192000" cy="6764518"/>
            </a:xfrm>
          </p:grpSpPr>
          <p:sp>
            <p:nvSpPr>
              <p:cNvPr id="22" name="Freeform: Shape 21">
                <a:extLst>
                  <a:ext uri="{FF2B5EF4-FFF2-40B4-BE49-F238E27FC236}">
                    <a16:creationId xmlns:a16="http://schemas.microsoft.com/office/drawing/2014/main" id="{CA46B033-747C-4DFA-9FC1-54E65CF1D028}"/>
                  </a:ext>
                </a:extLst>
              </p:cNvPr>
              <p:cNvSpPr/>
              <p:nvPr userDrawn="1"/>
            </p:nvSpPr>
            <p:spPr>
              <a:xfrm>
                <a:off x="0" y="2495510"/>
                <a:ext cx="386036" cy="771665"/>
              </a:xfrm>
              <a:custGeom>
                <a:avLst/>
                <a:gdLst>
                  <a:gd name="connsiteX0" fmla="*/ 0 w 386036"/>
                  <a:gd name="connsiteY0" fmla="*/ 0 h 771665"/>
                  <a:gd name="connsiteX1" fmla="*/ 97102 w 386036"/>
                  <a:gd name="connsiteY1" fmla="*/ 149054 h 771665"/>
                  <a:gd name="connsiteX2" fmla="*/ 386036 w 386036"/>
                  <a:gd name="connsiteY2" fmla="*/ 547984 h 771665"/>
                  <a:gd name="connsiteX3" fmla="*/ 20320 w 386036"/>
                  <a:gd name="connsiteY3" fmla="*/ 758739 h 771665"/>
                  <a:gd name="connsiteX4" fmla="*/ 0 w 386036"/>
                  <a:gd name="connsiteY4" fmla="*/ 771665 h 77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36" h="771665">
                    <a:moveTo>
                      <a:pt x="0" y="0"/>
                    </a:moveTo>
                    <a:lnTo>
                      <a:pt x="97102" y="149054"/>
                    </a:lnTo>
                    <a:cubicBezTo>
                      <a:pt x="189941" y="284157"/>
                      <a:pt x="286264" y="417177"/>
                      <a:pt x="386036" y="547984"/>
                    </a:cubicBezTo>
                    <a:cubicBezTo>
                      <a:pt x="262701" y="615455"/>
                      <a:pt x="140774" y="685743"/>
                      <a:pt x="20320" y="758739"/>
                    </a:cubicBezTo>
                    <a:lnTo>
                      <a:pt x="0" y="771665"/>
                    </a:lnTo>
                    <a:close/>
                  </a:path>
                </a:pathLst>
              </a:custGeom>
              <a:solidFill>
                <a:srgbClr val="C2D9AC"/>
              </a:solidFill>
              <a:ln w="9525" cap="flat">
                <a:noFill/>
                <a:prstDash val="solid"/>
                <a:miter/>
              </a:ln>
            </p:spPr>
            <p:txBody>
              <a:bodyPr rtlCol="0" anchor="ctr"/>
              <a:lstStyle/>
              <a:p>
                <a:endParaRPr lang="en-GB" b="0" i="0" dirty="0">
                  <a:latin typeface="Roboto Regular" panose="02000000000000000000" pitchFamily="2" charset="0"/>
                </a:endParaRPr>
              </a:p>
            </p:txBody>
          </p:sp>
          <p:sp>
            <p:nvSpPr>
              <p:cNvPr id="23" name="Freeform: Shape 22">
                <a:extLst>
                  <a:ext uri="{FF2B5EF4-FFF2-40B4-BE49-F238E27FC236}">
                    <a16:creationId xmlns:a16="http://schemas.microsoft.com/office/drawing/2014/main" id="{81DA04A4-4607-419C-B3D8-6FBA6766DFA9}"/>
                  </a:ext>
                </a:extLst>
              </p:cNvPr>
              <p:cNvSpPr/>
              <p:nvPr userDrawn="1"/>
            </p:nvSpPr>
            <p:spPr>
              <a:xfrm>
                <a:off x="0" y="5596173"/>
                <a:ext cx="5262325" cy="1237998"/>
              </a:xfrm>
              <a:custGeom>
                <a:avLst/>
                <a:gdLst>
                  <a:gd name="connsiteX0" fmla="*/ 3284010 w 5262325"/>
                  <a:gd name="connsiteY0" fmla="*/ 0 h 1237998"/>
                  <a:gd name="connsiteX1" fmla="*/ 3729533 w 5262325"/>
                  <a:gd name="connsiteY1" fmla="*/ 243684 h 1237998"/>
                  <a:gd name="connsiteX2" fmla="*/ 5207716 w 5262325"/>
                  <a:gd name="connsiteY2" fmla="*/ 857483 h 1237998"/>
                  <a:gd name="connsiteX3" fmla="*/ 5262325 w 5262325"/>
                  <a:gd name="connsiteY3" fmla="*/ 1237998 h 1237998"/>
                  <a:gd name="connsiteX4" fmla="*/ 0 w 5262325"/>
                  <a:gd name="connsiteY4" fmla="*/ 1237998 h 1237998"/>
                  <a:gd name="connsiteX5" fmla="*/ 0 w 5262325"/>
                  <a:gd name="connsiteY5" fmla="*/ 185769 h 1237998"/>
                  <a:gd name="connsiteX6" fmla="*/ 270259 w 5262325"/>
                  <a:gd name="connsiteY6" fmla="*/ 215046 h 1237998"/>
                  <a:gd name="connsiteX7" fmla="*/ 3284010 w 5262325"/>
                  <a:gd name="connsiteY7" fmla="*/ 0 h 12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2325" h="1237998">
                    <a:moveTo>
                      <a:pt x="3284010" y="0"/>
                    </a:moveTo>
                    <a:cubicBezTo>
                      <a:pt x="3429300" y="83677"/>
                      <a:pt x="3577809" y="165520"/>
                      <a:pt x="3729533" y="243684"/>
                    </a:cubicBezTo>
                    <a:cubicBezTo>
                      <a:pt x="4212759" y="491959"/>
                      <a:pt x="4707021" y="695641"/>
                      <a:pt x="5207716" y="857483"/>
                    </a:cubicBezTo>
                    <a:lnTo>
                      <a:pt x="5262325" y="1237998"/>
                    </a:lnTo>
                    <a:lnTo>
                      <a:pt x="0" y="1237998"/>
                    </a:lnTo>
                    <a:lnTo>
                      <a:pt x="0" y="185769"/>
                    </a:lnTo>
                    <a:lnTo>
                      <a:pt x="270259" y="215046"/>
                    </a:lnTo>
                    <a:cubicBezTo>
                      <a:pt x="1286740" y="298540"/>
                      <a:pt x="2302963" y="223108"/>
                      <a:pt x="3284010" y="0"/>
                    </a:cubicBezTo>
                    <a:close/>
                  </a:path>
                </a:pathLst>
              </a:custGeom>
              <a:solidFill>
                <a:srgbClr val="C2D9AC"/>
              </a:solidFill>
              <a:ln w="9525" cap="flat">
                <a:noFill/>
                <a:prstDash val="solid"/>
                <a:miter/>
              </a:ln>
            </p:spPr>
            <p:txBody>
              <a:bodyPr rtlCol="0" anchor="ctr"/>
              <a:lstStyle/>
              <a:p>
                <a:endParaRPr lang="en-GB" b="0" i="0" dirty="0">
                  <a:latin typeface="Roboto Regular" panose="02000000000000000000" pitchFamily="2" charset="0"/>
                </a:endParaRPr>
              </a:p>
            </p:txBody>
          </p:sp>
          <p:sp>
            <p:nvSpPr>
              <p:cNvPr id="24" name="Freeform: Shape 23">
                <a:extLst>
                  <a:ext uri="{FF2B5EF4-FFF2-40B4-BE49-F238E27FC236}">
                    <a16:creationId xmlns:a16="http://schemas.microsoft.com/office/drawing/2014/main" id="{85A5FBD6-1932-4D8A-864F-71B660300C9A}"/>
                  </a:ext>
                </a:extLst>
              </p:cNvPr>
              <p:cNvSpPr/>
              <p:nvPr/>
            </p:nvSpPr>
            <p:spPr>
              <a:xfrm>
                <a:off x="25041" y="3043030"/>
                <a:ext cx="3258506" cy="2801597"/>
              </a:xfrm>
              <a:custGeom>
                <a:avLst/>
                <a:gdLst>
                  <a:gd name="connsiteX0" fmla="*/ 360995 w 3258506"/>
                  <a:gd name="connsiteY0" fmla="*/ 0 h 2801597"/>
                  <a:gd name="connsiteX1" fmla="*/ 3258506 w 3258506"/>
                  <a:gd name="connsiteY1" fmla="*/ 2553598 h 2801597"/>
                  <a:gd name="connsiteX2" fmla="*/ 245210 w 3258506"/>
                  <a:gd name="connsiteY2" fmla="*/ 2768581 h 2801597"/>
                  <a:gd name="connsiteX3" fmla="*/ 0 w 3258506"/>
                  <a:gd name="connsiteY3" fmla="*/ 2742040 h 2801597"/>
                  <a:gd name="connsiteX4" fmla="*/ 0 w 3258506"/>
                  <a:gd name="connsiteY4" fmla="*/ 208300 h 280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506" h="2801597">
                    <a:moveTo>
                      <a:pt x="360995" y="0"/>
                    </a:moveTo>
                    <a:cubicBezTo>
                      <a:pt x="1130201" y="1007831"/>
                      <a:pt x="2102630" y="1882787"/>
                      <a:pt x="3258506" y="2553598"/>
                    </a:cubicBezTo>
                    <a:cubicBezTo>
                      <a:pt x="2277802" y="2776362"/>
                      <a:pt x="1261668" y="2851966"/>
                      <a:pt x="245210" y="2768581"/>
                    </a:cubicBezTo>
                    <a:lnTo>
                      <a:pt x="0" y="2742040"/>
                    </a:lnTo>
                    <a:lnTo>
                      <a:pt x="0" y="208300"/>
                    </a:lnTo>
                    <a:close/>
                  </a:path>
                </a:pathLst>
              </a:custGeom>
              <a:solidFill>
                <a:srgbClr val="7BB453"/>
              </a:solidFill>
              <a:ln w="9525" cap="flat">
                <a:noFill/>
                <a:prstDash val="solid"/>
                <a:miter/>
              </a:ln>
            </p:spPr>
            <p:txBody>
              <a:bodyPr rtlCol="0" anchor="ctr"/>
              <a:lstStyle/>
              <a:p>
                <a:endParaRPr lang="en-GB" b="0" i="0" dirty="0">
                  <a:latin typeface="Roboto Regular" panose="02000000000000000000" pitchFamily="2" charset="0"/>
                </a:endParaRPr>
              </a:p>
            </p:txBody>
          </p:sp>
          <p:sp>
            <p:nvSpPr>
              <p:cNvPr id="26" name="Freeform: Shape 25">
                <a:extLst>
                  <a:ext uri="{FF2B5EF4-FFF2-40B4-BE49-F238E27FC236}">
                    <a16:creationId xmlns:a16="http://schemas.microsoft.com/office/drawing/2014/main" id="{0A36405C-0DD2-4895-988D-42CFC5E3B16D}"/>
                  </a:ext>
                </a:extLst>
              </p:cNvPr>
              <p:cNvSpPr/>
              <p:nvPr/>
            </p:nvSpPr>
            <p:spPr>
              <a:xfrm>
                <a:off x="8593966" y="1516572"/>
                <a:ext cx="3598034" cy="3207216"/>
              </a:xfrm>
              <a:custGeom>
                <a:avLst/>
                <a:gdLst>
                  <a:gd name="connsiteX0" fmla="*/ 697021 w 3598034"/>
                  <a:gd name="connsiteY0" fmla="*/ 0 h 3207216"/>
                  <a:gd name="connsiteX1" fmla="*/ 2149457 w 3598034"/>
                  <a:gd name="connsiteY1" fmla="*/ 916797 h 3207216"/>
                  <a:gd name="connsiteX2" fmla="*/ 3374359 w 3598034"/>
                  <a:gd name="connsiteY2" fmla="*/ 1445308 h 3207216"/>
                  <a:gd name="connsiteX3" fmla="*/ 3598034 w 3598034"/>
                  <a:gd name="connsiteY3" fmla="*/ 1520221 h 3207216"/>
                  <a:gd name="connsiteX4" fmla="*/ 3598034 w 3598034"/>
                  <a:gd name="connsiteY4" fmla="*/ 3207216 h 3207216"/>
                  <a:gd name="connsiteX5" fmla="*/ 3319985 w 3598034"/>
                  <a:gd name="connsiteY5" fmla="*/ 2935157 h 3207216"/>
                  <a:gd name="connsiteX6" fmla="*/ 1117718 w 3598034"/>
                  <a:gd name="connsiteY6" fmla="*/ 1393585 h 3207216"/>
                  <a:gd name="connsiteX7" fmla="*/ 0 w 3598034"/>
                  <a:gd name="connsiteY7" fmla="*/ 905758 h 3207216"/>
                  <a:gd name="connsiteX8" fmla="*/ 697021 w 3598034"/>
                  <a:gd name="connsiteY8" fmla="*/ 0 h 32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034" h="3207216">
                    <a:moveTo>
                      <a:pt x="697021" y="0"/>
                    </a:moveTo>
                    <a:cubicBezTo>
                      <a:pt x="1147144" y="340694"/>
                      <a:pt x="1630829" y="649664"/>
                      <a:pt x="2149457" y="916797"/>
                    </a:cubicBezTo>
                    <a:cubicBezTo>
                      <a:pt x="2550841" y="1123236"/>
                      <a:pt x="2960042" y="1298870"/>
                      <a:pt x="3374359" y="1445308"/>
                    </a:cubicBezTo>
                    <a:lnTo>
                      <a:pt x="3598034" y="1520221"/>
                    </a:lnTo>
                    <a:lnTo>
                      <a:pt x="3598034" y="3207216"/>
                    </a:lnTo>
                    <a:lnTo>
                      <a:pt x="3319985" y="2935157"/>
                    </a:lnTo>
                    <a:cubicBezTo>
                      <a:pt x="2674529" y="2336558"/>
                      <a:pt x="1938419" y="1815143"/>
                      <a:pt x="1117718" y="1393585"/>
                    </a:cubicBezTo>
                    <a:cubicBezTo>
                      <a:pt x="751273" y="1205074"/>
                      <a:pt x="377475" y="1044154"/>
                      <a:pt x="0" y="905758"/>
                    </a:cubicBezTo>
                    <a:cubicBezTo>
                      <a:pt x="247821" y="619779"/>
                      <a:pt x="480007" y="318166"/>
                      <a:pt x="697021" y="0"/>
                    </a:cubicBezTo>
                    <a:close/>
                  </a:path>
                </a:pathLst>
              </a:custGeom>
              <a:solidFill>
                <a:srgbClr val="C2D9AC"/>
              </a:solidFill>
              <a:ln w="9525" cap="flat">
                <a:noFill/>
                <a:prstDash val="solid"/>
                <a:miter/>
              </a:ln>
            </p:spPr>
            <p:txBody>
              <a:bodyPr rtlCol="0" anchor="ctr"/>
              <a:lstStyle/>
              <a:p>
                <a:endParaRPr lang="en-GB" b="0" i="0" dirty="0">
                  <a:latin typeface="Roboto Regular" panose="02000000000000000000" pitchFamily="2" charset="0"/>
                </a:endParaRPr>
              </a:p>
            </p:txBody>
          </p:sp>
          <p:sp>
            <p:nvSpPr>
              <p:cNvPr id="31" name="Freeform: Shape 30">
                <a:extLst>
                  <a:ext uri="{FF2B5EF4-FFF2-40B4-BE49-F238E27FC236}">
                    <a16:creationId xmlns:a16="http://schemas.microsoft.com/office/drawing/2014/main" id="{9258E70E-5D7C-4D33-AFAE-C86622C87E22}"/>
                  </a:ext>
                </a:extLst>
              </p:cNvPr>
              <p:cNvSpPr/>
              <p:nvPr/>
            </p:nvSpPr>
            <p:spPr>
              <a:xfrm>
                <a:off x="3244926" y="1813358"/>
                <a:ext cx="3840972" cy="3277515"/>
              </a:xfrm>
              <a:custGeom>
                <a:avLst/>
                <a:gdLst>
                  <a:gd name="connsiteX0" fmla="*/ 0 w 795718"/>
                  <a:gd name="connsiteY0" fmla="*/ 39862 h 678989"/>
                  <a:gd name="connsiteX1" fmla="*/ 337661 w 795718"/>
                  <a:gd name="connsiteY1" fmla="*/ 678990 h 678989"/>
                  <a:gd name="connsiteX2" fmla="*/ 795719 w 795718"/>
                  <a:gd name="connsiteY2" fmla="*/ 418481 h 678989"/>
                  <a:gd name="connsiteX3" fmla="*/ 752475 w 795718"/>
                  <a:gd name="connsiteY3" fmla="*/ 29956 h 678989"/>
                  <a:gd name="connsiteX4" fmla="*/ 0 w 795718"/>
                  <a:gd name="connsiteY4" fmla="*/ 39862 h 67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18" h="678989">
                    <a:moveTo>
                      <a:pt x="0" y="39862"/>
                    </a:moveTo>
                    <a:cubicBezTo>
                      <a:pt x="150019" y="232553"/>
                      <a:pt x="264033" y="449151"/>
                      <a:pt x="337661" y="678990"/>
                    </a:cubicBezTo>
                    <a:cubicBezTo>
                      <a:pt x="499967" y="612029"/>
                      <a:pt x="654272" y="525161"/>
                      <a:pt x="795719" y="418481"/>
                    </a:cubicBezTo>
                    <a:cubicBezTo>
                      <a:pt x="769144" y="291322"/>
                      <a:pt x="754475" y="161020"/>
                      <a:pt x="752475" y="29956"/>
                    </a:cubicBezTo>
                    <a:cubicBezTo>
                      <a:pt x="500348" y="-13859"/>
                      <a:pt x="245364" y="-8811"/>
                      <a:pt x="0" y="39862"/>
                    </a:cubicBezTo>
                  </a:path>
                </a:pathLst>
              </a:custGeom>
              <a:solidFill>
                <a:srgbClr val="7BB453"/>
              </a:solidFill>
              <a:ln w="9525" cap="flat">
                <a:noFill/>
                <a:prstDash val="solid"/>
                <a:miter/>
              </a:ln>
            </p:spPr>
            <p:txBody>
              <a:bodyPr rtlCol="0" anchor="ctr"/>
              <a:lstStyle/>
              <a:p>
                <a:endParaRPr lang="en-GB" b="0" i="0" dirty="0">
                  <a:latin typeface="Roboto Regular" panose="02000000000000000000" pitchFamily="2" charset="0"/>
                </a:endParaRPr>
              </a:p>
            </p:txBody>
          </p:sp>
          <p:sp>
            <p:nvSpPr>
              <p:cNvPr id="33" name="Freeform: Shape 32">
                <a:extLst>
                  <a:ext uri="{FF2B5EF4-FFF2-40B4-BE49-F238E27FC236}">
                    <a16:creationId xmlns:a16="http://schemas.microsoft.com/office/drawing/2014/main" id="{D411FB3C-6FDE-44BB-8689-222B4FD6F017}"/>
                  </a:ext>
                </a:extLst>
              </p:cNvPr>
              <p:cNvSpPr/>
              <p:nvPr/>
            </p:nvSpPr>
            <p:spPr>
              <a:xfrm>
                <a:off x="6877157" y="1957957"/>
                <a:ext cx="1716804" cy="1875426"/>
              </a:xfrm>
              <a:custGeom>
                <a:avLst/>
                <a:gdLst>
                  <a:gd name="connsiteX0" fmla="*/ 43243 w 355663"/>
                  <a:gd name="connsiteY0" fmla="*/ 388525 h 388524"/>
                  <a:gd name="connsiteX1" fmla="*/ 355663 w 355663"/>
                  <a:gd name="connsiteY1" fmla="*/ 96202 h 388524"/>
                  <a:gd name="connsiteX2" fmla="*/ 0 w 355663"/>
                  <a:gd name="connsiteY2" fmla="*/ 0 h 388524"/>
                  <a:gd name="connsiteX3" fmla="*/ 43243 w 355663"/>
                  <a:gd name="connsiteY3" fmla="*/ 388525 h 388524"/>
                </a:gdLst>
                <a:ahLst/>
                <a:cxnLst>
                  <a:cxn ang="0">
                    <a:pos x="connsiteX0" y="connsiteY0"/>
                  </a:cxn>
                  <a:cxn ang="0">
                    <a:pos x="connsiteX1" y="connsiteY1"/>
                  </a:cxn>
                  <a:cxn ang="0">
                    <a:pos x="connsiteX2" y="connsiteY2"/>
                  </a:cxn>
                  <a:cxn ang="0">
                    <a:pos x="connsiteX3" y="connsiteY3"/>
                  </a:cxn>
                </a:cxnLst>
                <a:rect l="l" t="t" r="r" b="b"/>
                <a:pathLst>
                  <a:path w="355663" h="388524">
                    <a:moveTo>
                      <a:pt x="43243" y="388525"/>
                    </a:moveTo>
                    <a:cubicBezTo>
                      <a:pt x="156305" y="303371"/>
                      <a:pt x="260985" y="205264"/>
                      <a:pt x="355663" y="96202"/>
                    </a:cubicBezTo>
                    <a:cubicBezTo>
                      <a:pt x="238601" y="53054"/>
                      <a:pt x="119729" y="20860"/>
                      <a:pt x="0" y="0"/>
                    </a:cubicBezTo>
                    <a:cubicBezTo>
                      <a:pt x="2000" y="131064"/>
                      <a:pt x="16669" y="261271"/>
                      <a:pt x="43243" y="388525"/>
                    </a:cubicBezTo>
                  </a:path>
                </a:pathLst>
              </a:custGeom>
              <a:solidFill>
                <a:srgbClr val="4DA32F"/>
              </a:solidFill>
              <a:ln w="9525" cap="flat">
                <a:noFill/>
                <a:prstDash val="solid"/>
                <a:miter/>
              </a:ln>
            </p:spPr>
            <p:txBody>
              <a:bodyPr rtlCol="0" anchor="ctr"/>
              <a:lstStyle/>
              <a:p>
                <a:endParaRPr lang="en-GB" b="0" i="0" dirty="0">
                  <a:latin typeface="Roboto Regular" panose="02000000000000000000" pitchFamily="2" charset="0"/>
                </a:endParaRPr>
              </a:p>
            </p:txBody>
          </p:sp>
          <p:sp>
            <p:nvSpPr>
              <p:cNvPr id="34" name="Freeform: Shape 33">
                <a:extLst>
                  <a:ext uri="{FF2B5EF4-FFF2-40B4-BE49-F238E27FC236}">
                    <a16:creationId xmlns:a16="http://schemas.microsoft.com/office/drawing/2014/main" id="{F89FDA44-F0F6-4D3F-A241-5F19BD6D02C3}"/>
                  </a:ext>
                </a:extLst>
              </p:cNvPr>
              <p:cNvSpPr/>
              <p:nvPr/>
            </p:nvSpPr>
            <p:spPr>
              <a:xfrm>
                <a:off x="0" y="69653"/>
                <a:ext cx="3244926" cy="2973377"/>
              </a:xfrm>
              <a:custGeom>
                <a:avLst/>
                <a:gdLst>
                  <a:gd name="connsiteX0" fmla="*/ 1238919 w 3244926"/>
                  <a:gd name="connsiteY0" fmla="*/ 0 h 2973377"/>
                  <a:gd name="connsiteX1" fmla="*/ 3244926 w 3244926"/>
                  <a:gd name="connsiteY1" fmla="*/ 1936121 h 2973377"/>
                  <a:gd name="connsiteX2" fmla="*/ 386495 w 3244926"/>
                  <a:gd name="connsiteY2" fmla="*/ 2973377 h 2973377"/>
                  <a:gd name="connsiteX3" fmla="*/ 97496 w 3244926"/>
                  <a:gd name="connsiteY3" fmla="*/ 2574642 h 2973377"/>
                  <a:gd name="connsiteX4" fmla="*/ 0 w 3244926"/>
                  <a:gd name="connsiteY4" fmla="*/ 2425036 h 2973377"/>
                  <a:gd name="connsiteX5" fmla="*/ 0 w 3244926"/>
                  <a:gd name="connsiteY5" fmla="*/ 122910 h 2973377"/>
                  <a:gd name="connsiteX6" fmla="*/ 226923 w 3244926"/>
                  <a:gd name="connsiteY6" fmla="*/ 113083 h 2973377"/>
                  <a:gd name="connsiteX7" fmla="*/ 1238919 w 3244926"/>
                  <a:gd name="connsiteY7" fmla="*/ 0 h 29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4926" h="2973377">
                    <a:moveTo>
                      <a:pt x="1238919" y="0"/>
                    </a:moveTo>
                    <a:cubicBezTo>
                      <a:pt x="2009046" y="555410"/>
                      <a:pt x="2679403" y="1210591"/>
                      <a:pt x="3244926" y="1936121"/>
                    </a:cubicBezTo>
                    <a:cubicBezTo>
                      <a:pt x="2246291" y="2134744"/>
                      <a:pt x="1280760" y="2482794"/>
                      <a:pt x="386495" y="2973377"/>
                    </a:cubicBezTo>
                    <a:cubicBezTo>
                      <a:pt x="286724" y="2842685"/>
                      <a:pt x="190372" y="2709723"/>
                      <a:pt x="97496" y="2574642"/>
                    </a:cubicBezTo>
                    <a:lnTo>
                      <a:pt x="0" y="2425036"/>
                    </a:lnTo>
                    <a:lnTo>
                      <a:pt x="0" y="122910"/>
                    </a:lnTo>
                    <a:lnTo>
                      <a:pt x="226923" y="113083"/>
                    </a:lnTo>
                    <a:cubicBezTo>
                      <a:pt x="566583" y="92588"/>
                      <a:pt x="904433" y="54829"/>
                      <a:pt x="1238919" y="0"/>
                    </a:cubicBezTo>
                    <a:close/>
                  </a:path>
                </a:pathLst>
              </a:custGeom>
              <a:solidFill>
                <a:srgbClr val="A0C680"/>
              </a:solidFill>
              <a:ln w="9525" cap="flat">
                <a:noFill/>
                <a:prstDash val="solid"/>
                <a:miter/>
              </a:ln>
            </p:spPr>
            <p:txBody>
              <a:bodyPr rtlCol="0" anchor="ctr"/>
              <a:lstStyle/>
              <a:p>
                <a:endParaRPr lang="en-GB" b="0" i="0" dirty="0">
                  <a:latin typeface="Roboto Regular" panose="02000000000000000000" pitchFamily="2" charset="0"/>
                </a:endParaRPr>
              </a:p>
            </p:txBody>
          </p:sp>
          <p:sp>
            <p:nvSpPr>
              <p:cNvPr id="35" name="Freeform: Shape 34">
                <a:extLst>
                  <a:ext uri="{FF2B5EF4-FFF2-40B4-BE49-F238E27FC236}">
                    <a16:creationId xmlns:a16="http://schemas.microsoft.com/office/drawing/2014/main" id="{4E0CA05E-D909-45ED-B448-043D452446F2}"/>
                  </a:ext>
                </a:extLst>
              </p:cNvPr>
              <p:cNvSpPr/>
              <p:nvPr/>
            </p:nvSpPr>
            <p:spPr>
              <a:xfrm>
                <a:off x="3284006" y="5090420"/>
                <a:ext cx="1924164" cy="1363237"/>
              </a:xfrm>
              <a:custGeom>
                <a:avLst/>
                <a:gdLst>
                  <a:gd name="connsiteX0" fmla="*/ 0 w 398621"/>
                  <a:gd name="connsiteY0" fmla="*/ 104775 h 282416"/>
                  <a:gd name="connsiteX1" fmla="*/ 92297 w 398621"/>
                  <a:gd name="connsiteY1" fmla="*/ 155258 h 282416"/>
                  <a:gd name="connsiteX2" fmla="*/ 398621 w 398621"/>
                  <a:gd name="connsiteY2" fmla="*/ 282416 h 282416"/>
                  <a:gd name="connsiteX3" fmla="*/ 329660 w 398621"/>
                  <a:gd name="connsiteY3" fmla="*/ 0 h 282416"/>
                  <a:gd name="connsiteX4" fmla="*/ 0 w 398621"/>
                  <a:gd name="connsiteY4" fmla="*/ 104775 h 282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21" h="282416">
                    <a:moveTo>
                      <a:pt x="0" y="104775"/>
                    </a:moveTo>
                    <a:cubicBezTo>
                      <a:pt x="30099" y="122206"/>
                      <a:pt x="60865" y="139160"/>
                      <a:pt x="92297" y="155258"/>
                    </a:cubicBezTo>
                    <a:cubicBezTo>
                      <a:pt x="192405" y="206692"/>
                      <a:pt x="294894" y="248793"/>
                      <a:pt x="398621" y="282416"/>
                    </a:cubicBezTo>
                    <a:cubicBezTo>
                      <a:pt x="382238" y="186785"/>
                      <a:pt x="359188" y="92297"/>
                      <a:pt x="329660" y="0"/>
                    </a:cubicBezTo>
                    <a:cubicBezTo>
                      <a:pt x="222790" y="44005"/>
                      <a:pt x="112586" y="79153"/>
                      <a:pt x="0" y="104775"/>
                    </a:cubicBezTo>
                  </a:path>
                </a:pathLst>
              </a:custGeom>
              <a:solidFill>
                <a:srgbClr val="A0C680"/>
              </a:solidFill>
              <a:ln w="9525" cap="flat">
                <a:noFill/>
                <a:prstDash val="solid"/>
                <a:miter/>
              </a:ln>
            </p:spPr>
            <p:txBody>
              <a:bodyPr rtlCol="0" anchor="ctr"/>
              <a:lstStyle/>
              <a:p>
                <a:endParaRPr lang="en-GB" b="0" i="0" dirty="0">
                  <a:latin typeface="Roboto Regular" panose="02000000000000000000" pitchFamily="2" charset="0"/>
                </a:endParaRPr>
              </a:p>
            </p:txBody>
          </p:sp>
          <p:sp>
            <p:nvSpPr>
              <p:cNvPr id="36" name="Freeform: Shape 35">
                <a:extLst>
                  <a:ext uri="{FF2B5EF4-FFF2-40B4-BE49-F238E27FC236}">
                    <a16:creationId xmlns:a16="http://schemas.microsoft.com/office/drawing/2014/main" id="{254DF548-0029-4508-8884-F7C93E79099A}"/>
                  </a:ext>
                </a:extLst>
              </p:cNvPr>
              <p:cNvSpPr/>
              <p:nvPr/>
            </p:nvSpPr>
            <p:spPr>
              <a:xfrm>
                <a:off x="386037" y="2005774"/>
                <a:ext cx="4488796" cy="3590395"/>
              </a:xfrm>
              <a:custGeom>
                <a:avLst/>
                <a:gdLst>
                  <a:gd name="connsiteX0" fmla="*/ 929926 w 929925"/>
                  <a:gd name="connsiteY0" fmla="*/ 639128 h 743807"/>
                  <a:gd name="connsiteX1" fmla="*/ 592265 w 929925"/>
                  <a:gd name="connsiteY1" fmla="*/ 0 h 743807"/>
                  <a:gd name="connsiteX2" fmla="*/ 0 w 929925"/>
                  <a:gd name="connsiteY2" fmla="*/ 214884 h 743807"/>
                  <a:gd name="connsiteX3" fmla="*/ 600266 w 929925"/>
                  <a:gd name="connsiteY3" fmla="*/ 743807 h 743807"/>
                  <a:gd name="connsiteX4" fmla="*/ 929926 w 929925"/>
                  <a:gd name="connsiteY4" fmla="*/ 639128 h 74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25" h="743807">
                    <a:moveTo>
                      <a:pt x="929926" y="639128"/>
                    </a:moveTo>
                    <a:cubicBezTo>
                      <a:pt x="856298" y="409289"/>
                      <a:pt x="742283" y="192691"/>
                      <a:pt x="592265" y="0"/>
                    </a:cubicBezTo>
                    <a:cubicBezTo>
                      <a:pt x="385286" y="41148"/>
                      <a:pt x="185357" y="113252"/>
                      <a:pt x="0" y="214884"/>
                    </a:cubicBezTo>
                    <a:cubicBezTo>
                      <a:pt x="159353" y="423672"/>
                      <a:pt x="360807" y="604837"/>
                      <a:pt x="600266" y="743807"/>
                    </a:cubicBezTo>
                    <a:cubicBezTo>
                      <a:pt x="712946" y="718185"/>
                      <a:pt x="823151" y="683038"/>
                      <a:pt x="929926" y="639128"/>
                    </a:cubicBezTo>
                  </a:path>
                </a:pathLst>
              </a:custGeom>
              <a:solidFill>
                <a:srgbClr val="4DA32F"/>
              </a:solidFill>
              <a:ln w="9525" cap="flat">
                <a:noFill/>
                <a:prstDash val="solid"/>
                <a:miter/>
              </a:ln>
            </p:spPr>
            <p:txBody>
              <a:bodyPr rtlCol="0" anchor="ctr"/>
              <a:lstStyle/>
              <a:p>
                <a:endParaRPr lang="en-GB" b="0" i="0" dirty="0">
                  <a:latin typeface="Roboto Regular" panose="02000000000000000000" pitchFamily="2" charset="0"/>
                </a:endParaRPr>
              </a:p>
            </p:txBody>
          </p:sp>
        </p:grpSp>
      </p:grpSp>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5">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userDrawn="1">
            <p:ph type="title" hasCustomPrompt="1"/>
          </p:nvPr>
        </p:nvSpPr>
        <p:spPr>
          <a:xfrm>
            <a:off x="669921" y="2561646"/>
            <a:ext cx="5359841" cy="810204"/>
          </a:xfrm>
          <a:noFill/>
        </p:spPr>
        <p:txBody>
          <a:bodyPr wrap="square" lIns="72000" tIns="72000" rIns="72000" bIns="72000" rtlCol="0">
            <a:normAutofit/>
          </a:bodyPr>
          <a:lstStyle>
            <a:lvl1pPr algn="l">
              <a:defRPr lang="en-GB" sz="4800">
                <a:solidFill>
                  <a:schemeClr val="accent6"/>
                </a:solidFill>
                <a:ea typeface="+mn-ea"/>
                <a:cs typeface="+mn-cs"/>
              </a:defRPr>
            </a:lvl1pPr>
          </a:lstStyle>
          <a:p>
            <a:pPr marL="0" lvl="0" algn="ctr">
              <a:buClr>
                <a:schemeClr val="accent1"/>
              </a:buClr>
            </a:pPr>
            <a:r>
              <a:rPr lang="en-US" dirty="0"/>
              <a:t>Thank you</a:t>
            </a:r>
            <a:endParaRPr lang="en-GB" dirty="0"/>
          </a:p>
        </p:txBody>
      </p:sp>
      <p:sp>
        <p:nvSpPr>
          <p:cNvPr id="16" name="Picture Placeholder 15">
            <a:extLst>
              <a:ext uri="{FF2B5EF4-FFF2-40B4-BE49-F238E27FC236}">
                <a16:creationId xmlns:a16="http://schemas.microsoft.com/office/drawing/2014/main" id="{09A5336C-F9C7-4FF7-AE13-FA3FC43CA273}"/>
              </a:ext>
            </a:extLst>
          </p:cNvPr>
          <p:cNvSpPr>
            <a:spLocks noGrp="1"/>
          </p:cNvSpPr>
          <p:nvPr userDrawn="1">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8" name="Text Placeholder 7">
            <a:extLst>
              <a:ext uri="{FF2B5EF4-FFF2-40B4-BE49-F238E27FC236}">
                <a16:creationId xmlns:a16="http://schemas.microsoft.com/office/drawing/2014/main" id="{B0693EA9-9735-F644-AC05-10A0A8DA8822}"/>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Regular" panose="02000000000000000000" pitchFamily="2" charset="0"/>
                <a:ea typeface="Roboto Regular" panose="02000000000000000000" pitchFamily="2" charset="0"/>
                <a:cs typeface="Roboto Regular"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spTree>
    <p:custDataLst>
      <p:tags r:id="rId1"/>
    </p:custDataLst>
    <p:extLst>
      <p:ext uri="{BB962C8B-B14F-4D97-AF65-F5344CB8AC3E}">
        <p14:creationId xmlns:p14="http://schemas.microsoft.com/office/powerpoint/2010/main" val="2561691477"/>
      </p:ext>
    </p:extLst>
  </p:cSld>
  <p:clrMapOvr>
    <a:masterClrMapping/>
  </p:clrMapOvr>
  <p:transition spd="slow">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1B218EF-6870-4F71-BB91-D235A81E9674}"/>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2">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p:ph type="title" hasCustomPrompt="1"/>
          </p:nvPr>
        </p:nvSpPr>
        <p:spPr>
          <a:xfrm>
            <a:off x="669921" y="2561646"/>
            <a:ext cx="5359841" cy="810204"/>
          </a:xfrm>
          <a:noFill/>
        </p:spPr>
        <p:txBody>
          <a:bodyPr wrap="square" lIns="72000" tIns="72000" rIns="72000" bIns="72000" rtlCol="0">
            <a:normAutofit/>
          </a:bodyPr>
          <a:lstStyle>
            <a:lvl1pPr>
              <a:defRPr lang="en-GB" sz="4800">
                <a:solidFill>
                  <a:schemeClr val="accent3"/>
                </a:solidFill>
                <a:ea typeface="+mn-ea"/>
                <a:cs typeface="+mn-cs"/>
              </a:defRPr>
            </a:lvl1pPr>
          </a:lstStyle>
          <a:p>
            <a:pPr marL="0" lvl="0" algn="ctr">
              <a:buClr>
                <a:schemeClr val="accent1"/>
              </a:buClr>
            </a:pPr>
            <a:r>
              <a:rPr lang="en-US" dirty="0"/>
              <a:t>Thank you</a:t>
            </a:r>
            <a:endParaRPr lang="en-GB" dirty="0"/>
          </a:p>
        </p:txBody>
      </p: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13" name="Text Placeholder 7">
            <a:extLst>
              <a:ext uri="{FF2B5EF4-FFF2-40B4-BE49-F238E27FC236}">
                <a16:creationId xmlns:a16="http://schemas.microsoft.com/office/drawing/2014/main" id="{A48268D4-EF57-5141-AB2C-A5D252E908A2}"/>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Regular" panose="02000000000000000000" pitchFamily="2" charset="0"/>
                <a:ea typeface="Roboto Regular" panose="02000000000000000000" pitchFamily="2" charset="0"/>
                <a:cs typeface="Roboto Regular"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spTree>
    <p:custDataLst>
      <p:tags r:id="rId1"/>
    </p:custDataLst>
    <p:extLst>
      <p:ext uri="{BB962C8B-B14F-4D97-AF65-F5344CB8AC3E}">
        <p14:creationId xmlns:p14="http://schemas.microsoft.com/office/powerpoint/2010/main" val="295377543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 blank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3">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6">
            <a:extLst>
              <a:ext uri="{FF2B5EF4-FFF2-40B4-BE49-F238E27FC236}">
                <a16:creationId xmlns:a16="http://schemas.microsoft.com/office/drawing/2014/main" id="{F949F25F-3FDF-4745-8AE1-E0EDC60A45CE}"/>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F0CD27DC-BF83-F04E-8E7F-EA5404B90BE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B52B7111-31F7-9248-9141-CCB1ABDFCDB6}"/>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6860914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ank You Slide 3">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4AC61F8-343F-4548-8A0A-405B40EE5D21}"/>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3">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p:ph type="title" hasCustomPrompt="1"/>
          </p:nvPr>
        </p:nvSpPr>
        <p:spPr>
          <a:xfrm>
            <a:off x="669921" y="2561646"/>
            <a:ext cx="5359841" cy="810204"/>
          </a:xfrm>
          <a:noFill/>
        </p:spPr>
        <p:txBody>
          <a:bodyPr wrap="square" lIns="72000" tIns="72000" rIns="72000" bIns="72000" rtlCol="0">
            <a:normAutofit/>
          </a:bodyPr>
          <a:lstStyle>
            <a:lvl1pPr>
              <a:defRPr lang="en-GB" sz="4800">
                <a:solidFill>
                  <a:schemeClr val="accent2"/>
                </a:solidFill>
                <a:ea typeface="+mn-ea"/>
                <a:cs typeface="+mn-cs"/>
              </a:defRPr>
            </a:lvl1pPr>
          </a:lstStyle>
          <a:p>
            <a:pPr marL="0" lvl="0" algn="ctr">
              <a:buClr>
                <a:schemeClr val="accent1"/>
              </a:buClr>
            </a:pPr>
            <a:r>
              <a:rPr lang="en-US" dirty="0"/>
              <a:t>Thank you</a:t>
            </a:r>
            <a:endParaRPr lang="en-GB" dirty="0"/>
          </a:p>
        </p:txBody>
      </p: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13" name="Text Placeholder 7">
            <a:extLst>
              <a:ext uri="{FF2B5EF4-FFF2-40B4-BE49-F238E27FC236}">
                <a16:creationId xmlns:a16="http://schemas.microsoft.com/office/drawing/2014/main" id="{AA6CED6C-815B-8042-A513-9CCAFD9C3E29}"/>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Regular" panose="02000000000000000000" pitchFamily="2" charset="0"/>
                <a:ea typeface="Roboto Regular" panose="02000000000000000000" pitchFamily="2" charset="0"/>
                <a:cs typeface="Roboto Regular"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spTree>
    <p:custDataLst>
      <p:tags r:id="rId1"/>
    </p:custDataLst>
    <p:extLst>
      <p:ext uri="{BB962C8B-B14F-4D97-AF65-F5344CB8AC3E}">
        <p14:creationId xmlns:p14="http://schemas.microsoft.com/office/powerpoint/2010/main" val="251950824"/>
      </p:ext>
    </p:extLst>
  </p:cSld>
  <p:clrMapOvr>
    <a:masterClrMapping/>
  </p:clrMapOvr>
  <p:transition spd="slow">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ank You Slide 4">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0CDF118-0575-488E-8A1E-03BA6D226CBC}"/>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4">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p:ph type="title" hasCustomPrompt="1"/>
          </p:nvPr>
        </p:nvSpPr>
        <p:spPr>
          <a:xfrm>
            <a:off x="669921" y="2561646"/>
            <a:ext cx="5359841" cy="810204"/>
          </a:xfrm>
          <a:noFill/>
        </p:spPr>
        <p:txBody>
          <a:bodyPr wrap="square" lIns="72000" tIns="72000" rIns="72000" bIns="72000" rtlCol="0">
            <a:normAutofit/>
          </a:bodyPr>
          <a:lstStyle>
            <a:lvl1pPr algn="l">
              <a:defRPr lang="en-GB" sz="4800">
                <a:solidFill>
                  <a:schemeClr val="bg1"/>
                </a:solidFill>
                <a:ea typeface="+mn-ea"/>
                <a:cs typeface="+mn-cs"/>
              </a:defRPr>
            </a:lvl1pPr>
          </a:lstStyle>
          <a:p>
            <a:pPr marL="0" lvl="0" algn="ctr">
              <a:buClr>
                <a:schemeClr val="accent1"/>
              </a:buClr>
            </a:pPr>
            <a:r>
              <a:rPr lang="en-US" dirty="0"/>
              <a:t>Thank you</a:t>
            </a:r>
            <a:endParaRPr lang="en-GB" dirty="0"/>
          </a:p>
        </p:txBody>
      </p: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13" name="Text Placeholder 7">
            <a:extLst>
              <a:ext uri="{FF2B5EF4-FFF2-40B4-BE49-F238E27FC236}">
                <a16:creationId xmlns:a16="http://schemas.microsoft.com/office/drawing/2014/main" id="{E35B83C8-673F-B143-B113-945E122429F3}"/>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Regular" panose="02000000000000000000" pitchFamily="2" charset="0"/>
                <a:ea typeface="Roboto Regular" panose="02000000000000000000" pitchFamily="2" charset="0"/>
                <a:cs typeface="Roboto Regular"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spTree>
    <p:custDataLst>
      <p:tags r:id="rId1"/>
    </p:custDataLst>
    <p:extLst>
      <p:ext uri="{BB962C8B-B14F-4D97-AF65-F5344CB8AC3E}">
        <p14:creationId xmlns:p14="http://schemas.microsoft.com/office/powerpoint/2010/main" val="1589106194"/>
      </p:ext>
    </p:extLst>
  </p:cSld>
  <p:clrMapOvr>
    <a:masterClrMapping/>
  </p:clrMapOvr>
  <p:transition spd="slow">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ank You Slide 5">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86C8FB8-665F-4503-BF3A-6432C721F594}"/>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6">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p:ph type="title" hasCustomPrompt="1"/>
          </p:nvPr>
        </p:nvSpPr>
        <p:spPr>
          <a:xfrm>
            <a:off x="669921" y="2561646"/>
            <a:ext cx="5359841" cy="810204"/>
          </a:xfrm>
          <a:noFill/>
        </p:spPr>
        <p:txBody>
          <a:bodyPr wrap="square" lIns="72000" tIns="72000" rIns="72000" bIns="72000" rtlCol="0">
            <a:normAutofit/>
          </a:bodyPr>
          <a:lstStyle>
            <a:lvl1pPr>
              <a:defRPr lang="en-GB" sz="4800">
                <a:solidFill>
                  <a:schemeClr val="bg1"/>
                </a:solidFill>
                <a:ea typeface="+mn-ea"/>
                <a:cs typeface="+mn-cs"/>
              </a:defRPr>
            </a:lvl1pPr>
          </a:lstStyle>
          <a:p>
            <a:pPr marL="0" lvl="0" algn="ctr">
              <a:buClr>
                <a:schemeClr val="accent1"/>
              </a:buClr>
            </a:pPr>
            <a:r>
              <a:rPr lang="en-US" dirty="0"/>
              <a:t>Thank you</a:t>
            </a:r>
            <a:endParaRPr lang="en-GB" dirty="0"/>
          </a:p>
        </p:txBody>
      </p: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13" name="Text Placeholder 7">
            <a:extLst>
              <a:ext uri="{FF2B5EF4-FFF2-40B4-BE49-F238E27FC236}">
                <a16:creationId xmlns:a16="http://schemas.microsoft.com/office/drawing/2014/main" id="{F944F8D7-0D41-824A-9BCB-9F74AAB7EF35}"/>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Regular" panose="02000000000000000000" pitchFamily="2" charset="0"/>
                <a:ea typeface="Roboto Regular" panose="02000000000000000000" pitchFamily="2" charset="0"/>
                <a:cs typeface="Roboto Regular"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spTree>
    <p:custDataLst>
      <p:tags r:id="rId1"/>
    </p:custDataLst>
    <p:extLst>
      <p:ext uri="{BB962C8B-B14F-4D97-AF65-F5344CB8AC3E}">
        <p14:creationId xmlns:p14="http://schemas.microsoft.com/office/powerpoint/2010/main" val="3710462425"/>
      </p:ext>
    </p:extLst>
  </p:cSld>
  <p:clrMapOvr>
    <a:masterClrMapping/>
  </p:clrMapOvr>
  <p:transition spd="slow">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ank You Slide 6">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7FDCE0B-EB6C-4681-9518-F12884F3FC46}"/>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p:nvSpPr>
        <p:spPr>
          <a:xfrm>
            <a:off x="0" y="0"/>
            <a:ext cx="12192000" cy="6858000"/>
          </a:xfrm>
          <a:prstGeom prst="rect">
            <a:avLst/>
          </a:prstGeom>
          <a:solidFill>
            <a:schemeClr val="accent1">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7" name="Oval 7">
            <a:extLst>
              <a:ext uri="{FF2B5EF4-FFF2-40B4-BE49-F238E27FC236}">
                <a16:creationId xmlns:a16="http://schemas.microsoft.com/office/drawing/2014/main" id="{7EF83C9F-9E70-4D7F-898D-0441FF6846A4}"/>
              </a:ext>
            </a:extLst>
          </p:cNvPr>
          <p:cNvSpPr/>
          <p:nvPr/>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9" name="Oval 8">
            <a:extLst>
              <a:ext uri="{FF2B5EF4-FFF2-40B4-BE49-F238E27FC236}">
                <a16:creationId xmlns:a16="http://schemas.microsoft.com/office/drawing/2014/main" id="{5B8561CA-6465-4203-AD72-71F9A273DE17}"/>
              </a:ext>
            </a:extLst>
          </p:cNvPr>
          <p:cNvSpPr/>
          <p:nvPr/>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p:ph type="title" hasCustomPrompt="1"/>
          </p:nvPr>
        </p:nvSpPr>
        <p:spPr>
          <a:xfrm>
            <a:off x="669921" y="2561646"/>
            <a:ext cx="5359841" cy="810204"/>
          </a:xfrm>
          <a:noFill/>
        </p:spPr>
        <p:txBody>
          <a:bodyPr wrap="square" lIns="72000" tIns="72000" rIns="72000" bIns="72000" rtlCol="0">
            <a:normAutofit/>
          </a:bodyPr>
          <a:lstStyle>
            <a:lvl1pPr>
              <a:defRPr lang="en-GB" sz="4800">
                <a:solidFill>
                  <a:schemeClr val="bg1"/>
                </a:solidFill>
                <a:ea typeface="+mn-ea"/>
                <a:cs typeface="+mn-cs"/>
              </a:defRPr>
            </a:lvl1pPr>
          </a:lstStyle>
          <a:p>
            <a:pPr marL="0" lvl="0" algn="ctr">
              <a:buClr>
                <a:schemeClr val="accent1"/>
              </a:buClr>
            </a:pPr>
            <a:r>
              <a:rPr lang="en-US" dirty="0"/>
              <a:t>Thank you</a:t>
            </a:r>
            <a:endParaRPr lang="en-GB" dirty="0"/>
          </a:p>
        </p:txBody>
      </p: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13" name="Text Placeholder 7">
            <a:extLst>
              <a:ext uri="{FF2B5EF4-FFF2-40B4-BE49-F238E27FC236}">
                <a16:creationId xmlns:a16="http://schemas.microsoft.com/office/drawing/2014/main" id="{1B145133-EEC2-144D-A111-FEB093769ACF}"/>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Regular" panose="02000000000000000000" pitchFamily="2" charset="0"/>
                <a:ea typeface="Roboto Regular" panose="02000000000000000000" pitchFamily="2" charset="0"/>
                <a:cs typeface="Roboto Regular"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spTree>
    <p:custDataLst>
      <p:tags r:id="rId1"/>
    </p:custDataLst>
    <p:extLst>
      <p:ext uri="{BB962C8B-B14F-4D97-AF65-F5344CB8AC3E}">
        <p14:creationId xmlns:p14="http://schemas.microsoft.com/office/powerpoint/2010/main" val="4009879609"/>
      </p:ext>
    </p:extLst>
  </p:cSld>
  <p:clrMapOvr>
    <a:masterClrMapping/>
  </p:clrMapOvr>
  <p:transition spd="slow">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lient Logo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7" name="Picture Placeholder 6">
            <a:extLst>
              <a:ext uri="{FF2B5EF4-FFF2-40B4-BE49-F238E27FC236}">
                <a16:creationId xmlns:a16="http://schemas.microsoft.com/office/drawing/2014/main" id="{A536FC0D-FBB4-40E0-82DF-6A47C4AD7952}"/>
              </a:ext>
            </a:extLst>
          </p:cNvPr>
          <p:cNvSpPr>
            <a:spLocks noGrp="1" noChangeAspect="1"/>
          </p:cNvSpPr>
          <p:nvPr>
            <p:ph type="pic" sz="quarter" idx="13" hasCustomPrompt="1"/>
          </p:nvPr>
        </p:nvSpPr>
        <p:spPr>
          <a:xfrm>
            <a:off x="507998"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3" name="Freeform: Shape 12">
            <a:extLst>
              <a:ext uri="{FF2B5EF4-FFF2-40B4-BE49-F238E27FC236}">
                <a16:creationId xmlns:a16="http://schemas.microsoft.com/office/drawing/2014/main" id="{B5881C7C-3BE9-49C9-A677-86AB5A4E46C7}"/>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14" name="Picture Placeholder 6">
            <a:extLst>
              <a:ext uri="{FF2B5EF4-FFF2-40B4-BE49-F238E27FC236}">
                <a16:creationId xmlns:a16="http://schemas.microsoft.com/office/drawing/2014/main" id="{CBBC92C0-DB52-4B61-9AA8-1D5F7F3F8CAA}"/>
              </a:ext>
            </a:extLst>
          </p:cNvPr>
          <p:cNvSpPr>
            <a:spLocks noGrp="1" noChangeAspect="1"/>
          </p:cNvSpPr>
          <p:nvPr>
            <p:ph type="pic" sz="quarter" idx="14" hasCustomPrompt="1"/>
          </p:nvPr>
        </p:nvSpPr>
        <p:spPr>
          <a:xfrm>
            <a:off x="3323752"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5" name="Picture Placeholder 6">
            <a:extLst>
              <a:ext uri="{FF2B5EF4-FFF2-40B4-BE49-F238E27FC236}">
                <a16:creationId xmlns:a16="http://schemas.microsoft.com/office/drawing/2014/main" id="{30F1796C-A283-4A7D-ABFB-072DB9034AE5}"/>
              </a:ext>
            </a:extLst>
          </p:cNvPr>
          <p:cNvSpPr>
            <a:spLocks noGrp="1" noChangeAspect="1"/>
          </p:cNvSpPr>
          <p:nvPr>
            <p:ph type="pic" sz="quarter" idx="15" hasCustomPrompt="1"/>
          </p:nvPr>
        </p:nvSpPr>
        <p:spPr>
          <a:xfrm>
            <a:off x="6139506"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6" name="Picture Placeholder 6">
            <a:extLst>
              <a:ext uri="{FF2B5EF4-FFF2-40B4-BE49-F238E27FC236}">
                <a16:creationId xmlns:a16="http://schemas.microsoft.com/office/drawing/2014/main" id="{1EA7B143-302E-48D2-986B-F40D72CD1A40}"/>
              </a:ext>
            </a:extLst>
          </p:cNvPr>
          <p:cNvSpPr>
            <a:spLocks noGrp="1" noChangeAspect="1"/>
          </p:cNvSpPr>
          <p:nvPr>
            <p:ph type="pic" sz="quarter" idx="16" hasCustomPrompt="1"/>
          </p:nvPr>
        </p:nvSpPr>
        <p:spPr>
          <a:xfrm>
            <a:off x="8955260"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7" name="Picture Placeholder 6">
            <a:extLst>
              <a:ext uri="{FF2B5EF4-FFF2-40B4-BE49-F238E27FC236}">
                <a16:creationId xmlns:a16="http://schemas.microsoft.com/office/drawing/2014/main" id="{B6A96311-AF85-460E-91AA-03D5EDE0A41D}"/>
              </a:ext>
            </a:extLst>
          </p:cNvPr>
          <p:cNvSpPr>
            <a:spLocks noGrp="1" noChangeAspect="1"/>
          </p:cNvSpPr>
          <p:nvPr>
            <p:ph type="pic" sz="quarter" idx="17" hasCustomPrompt="1"/>
          </p:nvPr>
        </p:nvSpPr>
        <p:spPr>
          <a:xfrm>
            <a:off x="507998"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8" name="Picture Placeholder 6">
            <a:extLst>
              <a:ext uri="{FF2B5EF4-FFF2-40B4-BE49-F238E27FC236}">
                <a16:creationId xmlns:a16="http://schemas.microsoft.com/office/drawing/2014/main" id="{EE591DDA-544A-40D4-8278-D51C1412DE0F}"/>
              </a:ext>
            </a:extLst>
          </p:cNvPr>
          <p:cNvSpPr>
            <a:spLocks noGrp="1" noChangeAspect="1"/>
          </p:cNvSpPr>
          <p:nvPr>
            <p:ph type="pic" sz="quarter" idx="18" hasCustomPrompt="1"/>
          </p:nvPr>
        </p:nvSpPr>
        <p:spPr>
          <a:xfrm>
            <a:off x="3323752"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9" name="Picture Placeholder 6">
            <a:extLst>
              <a:ext uri="{FF2B5EF4-FFF2-40B4-BE49-F238E27FC236}">
                <a16:creationId xmlns:a16="http://schemas.microsoft.com/office/drawing/2014/main" id="{7B22EF5C-18F2-4AD6-A573-C49B9A2B8F51}"/>
              </a:ext>
            </a:extLst>
          </p:cNvPr>
          <p:cNvSpPr>
            <a:spLocks noGrp="1" noChangeAspect="1"/>
          </p:cNvSpPr>
          <p:nvPr>
            <p:ph type="pic" sz="quarter" idx="19" hasCustomPrompt="1"/>
          </p:nvPr>
        </p:nvSpPr>
        <p:spPr>
          <a:xfrm>
            <a:off x="6139506"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0" name="Picture Placeholder 6">
            <a:extLst>
              <a:ext uri="{FF2B5EF4-FFF2-40B4-BE49-F238E27FC236}">
                <a16:creationId xmlns:a16="http://schemas.microsoft.com/office/drawing/2014/main" id="{777BF268-B397-4577-84EE-675184E23E60}"/>
              </a:ext>
            </a:extLst>
          </p:cNvPr>
          <p:cNvSpPr>
            <a:spLocks noGrp="1" noChangeAspect="1"/>
          </p:cNvSpPr>
          <p:nvPr>
            <p:ph type="pic" sz="quarter" idx="20" hasCustomPrompt="1"/>
          </p:nvPr>
        </p:nvSpPr>
        <p:spPr>
          <a:xfrm>
            <a:off x="8955260"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1" name="Picture Placeholder 6">
            <a:extLst>
              <a:ext uri="{FF2B5EF4-FFF2-40B4-BE49-F238E27FC236}">
                <a16:creationId xmlns:a16="http://schemas.microsoft.com/office/drawing/2014/main" id="{B11B35A3-BED9-426D-AF85-BBA99DA56231}"/>
              </a:ext>
            </a:extLst>
          </p:cNvPr>
          <p:cNvSpPr>
            <a:spLocks noGrp="1" noChangeAspect="1"/>
          </p:cNvSpPr>
          <p:nvPr>
            <p:ph type="pic" sz="quarter" idx="21" hasCustomPrompt="1"/>
          </p:nvPr>
        </p:nvSpPr>
        <p:spPr>
          <a:xfrm>
            <a:off x="507998"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2" name="Picture Placeholder 6">
            <a:extLst>
              <a:ext uri="{FF2B5EF4-FFF2-40B4-BE49-F238E27FC236}">
                <a16:creationId xmlns:a16="http://schemas.microsoft.com/office/drawing/2014/main" id="{EABED3F8-F263-448A-A3DA-1C672646D144}"/>
              </a:ext>
            </a:extLst>
          </p:cNvPr>
          <p:cNvSpPr>
            <a:spLocks noGrp="1" noChangeAspect="1"/>
          </p:cNvSpPr>
          <p:nvPr>
            <p:ph type="pic" sz="quarter" idx="22" hasCustomPrompt="1"/>
          </p:nvPr>
        </p:nvSpPr>
        <p:spPr>
          <a:xfrm>
            <a:off x="3323752"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3" name="Picture Placeholder 6">
            <a:extLst>
              <a:ext uri="{FF2B5EF4-FFF2-40B4-BE49-F238E27FC236}">
                <a16:creationId xmlns:a16="http://schemas.microsoft.com/office/drawing/2014/main" id="{C309FFED-7768-465E-BF00-A87E31DEC7FF}"/>
              </a:ext>
            </a:extLst>
          </p:cNvPr>
          <p:cNvSpPr>
            <a:spLocks noGrp="1" noChangeAspect="1"/>
          </p:cNvSpPr>
          <p:nvPr>
            <p:ph type="pic" sz="quarter" idx="23" hasCustomPrompt="1"/>
          </p:nvPr>
        </p:nvSpPr>
        <p:spPr>
          <a:xfrm>
            <a:off x="6139506"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4" name="Picture Placeholder 6">
            <a:extLst>
              <a:ext uri="{FF2B5EF4-FFF2-40B4-BE49-F238E27FC236}">
                <a16:creationId xmlns:a16="http://schemas.microsoft.com/office/drawing/2014/main" id="{C63C9354-0EB3-4187-A32B-E26422210D12}"/>
              </a:ext>
            </a:extLst>
          </p:cNvPr>
          <p:cNvSpPr>
            <a:spLocks noGrp="1" noChangeAspect="1"/>
          </p:cNvSpPr>
          <p:nvPr>
            <p:ph type="pic" sz="quarter" idx="24" hasCustomPrompt="1"/>
          </p:nvPr>
        </p:nvSpPr>
        <p:spPr>
          <a:xfrm>
            <a:off x="8955260"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6" name="Title 25">
            <a:extLst>
              <a:ext uri="{FF2B5EF4-FFF2-40B4-BE49-F238E27FC236}">
                <a16:creationId xmlns:a16="http://schemas.microsoft.com/office/drawing/2014/main" id="{CEAF261F-BE16-41E1-9D91-8CBA4D11F89D}"/>
              </a:ext>
            </a:extLst>
          </p:cNvPr>
          <p:cNvSpPr>
            <a:spLocks noGrp="1"/>
          </p:cNvSpPr>
          <p:nvPr>
            <p:ph type="title" hasCustomPrompt="1"/>
          </p:nvPr>
        </p:nvSpPr>
        <p:spPr>
          <a:xfrm>
            <a:off x="507999" y="457201"/>
            <a:ext cx="11123614" cy="571500"/>
          </a:xfrm>
        </p:spPr>
        <p:txBody>
          <a:bodyPr tIns="72000"/>
          <a:lstStyle>
            <a:lvl1pPr algn="ctr">
              <a:defRPr>
                <a:solidFill>
                  <a:schemeClr val="accent6"/>
                </a:solidFill>
              </a:defRPr>
            </a:lvl1pPr>
          </a:lstStyle>
          <a:p>
            <a:r>
              <a:rPr lang="en-US" dirty="0"/>
              <a:t>Enter title</a:t>
            </a:r>
            <a:endParaRPr lang="en-GB" dirty="0"/>
          </a:p>
        </p:txBody>
      </p:sp>
      <p:cxnSp>
        <p:nvCxnSpPr>
          <p:cNvPr id="27" name="Straight Connector 26">
            <a:extLst>
              <a:ext uri="{FF2B5EF4-FFF2-40B4-BE49-F238E27FC236}">
                <a16:creationId xmlns:a16="http://schemas.microsoft.com/office/drawing/2014/main" id="{F4450DD4-1190-468B-9DC6-1FCBB3577F0A}"/>
              </a:ext>
            </a:extLst>
          </p:cNvPr>
          <p:cNvCxnSpPr>
            <a:cxnSpLocks/>
          </p:cNvCxnSpPr>
          <p:nvPr userDrawn="1"/>
        </p:nvCxnSpPr>
        <p:spPr>
          <a:xfrm>
            <a:off x="11642724" y="742951"/>
            <a:ext cx="389331" cy="0"/>
          </a:xfrm>
          <a:prstGeom prst="line">
            <a:avLst/>
          </a:prstGeom>
          <a:ln w="25400" cap="rnd">
            <a:solidFill>
              <a:schemeClr val="accent5"/>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4E5A5A-4494-40A0-A5EC-3135DF84B7E8}"/>
              </a:ext>
            </a:extLst>
          </p:cNvPr>
          <p:cNvCxnSpPr>
            <a:cxnSpLocks/>
          </p:cNvCxnSpPr>
          <p:nvPr userDrawn="1"/>
        </p:nvCxnSpPr>
        <p:spPr>
          <a:xfrm>
            <a:off x="90535" y="742951"/>
            <a:ext cx="417463" cy="0"/>
          </a:xfrm>
          <a:prstGeom prst="line">
            <a:avLst/>
          </a:prstGeom>
          <a:ln w="25400" cap="rnd">
            <a:solidFill>
              <a:schemeClr val="accent5"/>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6952870"/>
      </p:ext>
    </p:extLst>
  </p:cSld>
  <p:clrMapOvr>
    <a:masterClrMapping/>
  </p:clrMapOvr>
  <p:transition spd="slow">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lient Logo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a:latin typeface="Roboto Regular" panose="02000000000000000000" pitchFamily="2" charset="0"/>
            </a:endParaRPr>
          </a:p>
        </p:txBody>
      </p:sp>
      <p:sp>
        <p:nvSpPr>
          <p:cNvPr id="13" name="Freeform: Shape 12">
            <a:extLst>
              <a:ext uri="{FF2B5EF4-FFF2-40B4-BE49-F238E27FC236}">
                <a16:creationId xmlns:a16="http://schemas.microsoft.com/office/drawing/2014/main" id="{B5881C7C-3BE9-49C9-A677-86AB5A4E46C7}"/>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Roboto Regular" panose="02000000000000000000" pitchFamily="2" charset="0"/>
            </a:endParaRPr>
          </a:p>
        </p:txBody>
      </p:sp>
      <p:sp>
        <p:nvSpPr>
          <p:cNvPr id="17" name="Picture Placeholder 6">
            <a:extLst>
              <a:ext uri="{FF2B5EF4-FFF2-40B4-BE49-F238E27FC236}">
                <a16:creationId xmlns:a16="http://schemas.microsoft.com/office/drawing/2014/main" id="{B6A96311-AF85-460E-91AA-03D5EDE0A41D}"/>
              </a:ext>
            </a:extLst>
          </p:cNvPr>
          <p:cNvSpPr>
            <a:spLocks noGrp="1" noChangeAspect="1"/>
          </p:cNvSpPr>
          <p:nvPr>
            <p:ph type="pic" sz="quarter" idx="17" hasCustomPrompt="1"/>
          </p:nvPr>
        </p:nvSpPr>
        <p:spPr>
          <a:xfrm>
            <a:off x="571372"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26" name="Title 25">
            <a:extLst>
              <a:ext uri="{FF2B5EF4-FFF2-40B4-BE49-F238E27FC236}">
                <a16:creationId xmlns:a16="http://schemas.microsoft.com/office/drawing/2014/main" id="{CEAF261F-BE16-41E1-9D91-8CBA4D11F89D}"/>
              </a:ext>
            </a:extLst>
          </p:cNvPr>
          <p:cNvSpPr>
            <a:spLocks noGrp="1"/>
          </p:cNvSpPr>
          <p:nvPr>
            <p:ph type="title" hasCustomPrompt="1"/>
          </p:nvPr>
        </p:nvSpPr>
        <p:spPr>
          <a:xfrm>
            <a:off x="1268489" y="457201"/>
            <a:ext cx="9659857" cy="571500"/>
          </a:xfrm>
        </p:spPr>
        <p:txBody>
          <a:bodyPr tIns="72000"/>
          <a:lstStyle>
            <a:lvl1pPr algn="ctr">
              <a:defRPr>
                <a:solidFill>
                  <a:schemeClr val="accent6"/>
                </a:solidFill>
              </a:defRPr>
            </a:lvl1pPr>
          </a:lstStyle>
          <a:p>
            <a:r>
              <a:rPr lang="en-US" dirty="0"/>
              <a:t>Enter title</a:t>
            </a:r>
            <a:endParaRPr lang="en-GB" dirty="0"/>
          </a:p>
        </p:txBody>
      </p:sp>
      <p:cxnSp>
        <p:nvCxnSpPr>
          <p:cNvPr id="27" name="Straight Connector 26">
            <a:extLst>
              <a:ext uri="{FF2B5EF4-FFF2-40B4-BE49-F238E27FC236}">
                <a16:creationId xmlns:a16="http://schemas.microsoft.com/office/drawing/2014/main" id="{F4450DD4-1190-468B-9DC6-1FCBB3577F0A}"/>
              </a:ext>
            </a:extLst>
          </p:cNvPr>
          <p:cNvCxnSpPr>
            <a:cxnSpLocks/>
          </p:cNvCxnSpPr>
          <p:nvPr userDrawn="1"/>
        </p:nvCxnSpPr>
        <p:spPr>
          <a:xfrm>
            <a:off x="10928346" y="742951"/>
            <a:ext cx="1103709"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4E5A5A-4494-40A0-A5EC-3135DF84B7E8}"/>
              </a:ext>
            </a:extLst>
          </p:cNvPr>
          <p:cNvCxnSpPr>
            <a:cxnSpLocks/>
          </p:cNvCxnSpPr>
          <p:nvPr userDrawn="1"/>
        </p:nvCxnSpPr>
        <p:spPr>
          <a:xfrm>
            <a:off x="90535" y="742951"/>
            <a:ext cx="1177954"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6F5890D-11C3-4833-898D-9F3725B9943A}"/>
              </a:ext>
            </a:extLst>
          </p:cNvPr>
          <p:cNvSpPr>
            <a:spLocks noGrp="1" noChangeAspect="1"/>
          </p:cNvSpPr>
          <p:nvPr>
            <p:ph type="body" sz="quarter" idx="18" hasCustomPrompt="1"/>
          </p:nvPr>
        </p:nvSpPr>
        <p:spPr>
          <a:xfrm>
            <a:off x="571372"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71" name="Picture Placeholder 6">
            <a:extLst>
              <a:ext uri="{FF2B5EF4-FFF2-40B4-BE49-F238E27FC236}">
                <a16:creationId xmlns:a16="http://schemas.microsoft.com/office/drawing/2014/main" id="{908A6068-ABBC-45E3-BB6E-C5C055EC3661}"/>
              </a:ext>
            </a:extLst>
          </p:cNvPr>
          <p:cNvSpPr>
            <a:spLocks noGrp="1" noChangeAspect="1"/>
          </p:cNvSpPr>
          <p:nvPr>
            <p:ph type="pic" sz="quarter" idx="19" hasCustomPrompt="1"/>
          </p:nvPr>
        </p:nvSpPr>
        <p:spPr>
          <a:xfrm>
            <a:off x="3354284"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72" name="Text Placeholder 5">
            <a:extLst>
              <a:ext uri="{FF2B5EF4-FFF2-40B4-BE49-F238E27FC236}">
                <a16:creationId xmlns:a16="http://schemas.microsoft.com/office/drawing/2014/main" id="{2DDF4C12-4169-4B59-B570-274183D87D2F}"/>
              </a:ext>
            </a:extLst>
          </p:cNvPr>
          <p:cNvSpPr>
            <a:spLocks noGrp="1" noChangeAspect="1"/>
          </p:cNvSpPr>
          <p:nvPr>
            <p:ph type="body" sz="quarter" idx="20" hasCustomPrompt="1"/>
          </p:nvPr>
        </p:nvSpPr>
        <p:spPr>
          <a:xfrm>
            <a:off x="3354284"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73" name="Picture Placeholder 6">
            <a:extLst>
              <a:ext uri="{FF2B5EF4-FFF2-40B4-BE49-F238E27FC236}">
                <a16:creationId xmlns:a16="http://schemas.microsoft.com/office/drawing/2014/main" id="{882C2D4F-812A-4D49-8801-81990C549556}"/>
              </a:ext>
            </a:extLst>
          </p:cNvPr>
          <p:cNvSpPr>
            <a:spLocks noGrp="1" noChangeAspect="1"/>
          </p:cNvSpPr>
          <p:nvPr>
            <p:ph type="pic" sz="quarter" idx="21" hasCustomPrompt="1"/>
          </p:nvPr>
        </p:nvSpPr>
        <p:spPr>
          <a:xfrm>
            <a:off x="6137196"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74" name="Text Placeholder 5">
            <a:extLst>
              <a:ext uri="{FF2B5EF4-FFF2-40B4-BE49-F238E27FC236}">
                <a16:creationId xmlns:a16="http://schemas.microsoft.com/office/drawing/2014/main" id="{95B6267F-9B93-46A2-BFED-EB4753109A55}"/>
              </a:ext>
            </a:extLst>
          </p:cNvPr>
          <p:cNvSpPr>
            <a:spLocks noGrp="1" noChangeAspect="1"/>
          </p:cNvSpPr>
          <p:nvPr>
            <p:ph type="body" sz="quarter" idx="22" hasCustomPrompt="1"/>
          </p:nvPr>
        </p:nvSpPr>
        <p:spPr>
          <a:xfrm>
            <a:off x="6137196"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75" name="Picture Placeholder 6">
            <a:extLst>
              <a:ext uri="{FF2B5EF4-FFF2-40B4-BE49-F238E27FC236}">
                <a16:creationId xmlns:a16="http://schemas.microsoft.com/office/drawing/2014/main" id="{F91B0D7F-3137-4720-A640-2C14BC63725D}"/>
              </a:ext>
            </a:extLst>
          </p:cNvPr>
          <p:cNvSpPr>
            <a:spLocks noGrp="1" noChangeAspect="1"/>
          </p:cNvSpPr>
          <p:nvPr>
            <p:ph type="pic" sz="quarter" idx="23" hasCustomPrompt="1"/>
          </p:nvPr>
        </p:nvSpPr>
        <p:spPr>
          <a:xfrm>
            <a:off x="8920108"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76" name="Text Placeholder 5">
            <a:extLst>
              <a:ext uri="{FF2B5EF4-FFF2-40B4-BE49-F238E27FC236}">
                <a16:creationId xmlns:a16="http://schemas.microsoft.com/office/drawing/2014/main" id="{3F919C86-3A5B-4EB9-B53B-48B35748CE8D}"/>
              </a:ext>
            </a:extLst>
          </p:cNvPr>
          <p:cNvSpPr>
            <a:spLocks noGrp="1" noChangeAspect="1"/>
          </p:cNvSpPr>
          <p:nvPr>
            <p:ph type="body" sz="quarter" idx="24" hasCustomPrompt="1"/>
          </p:nvPr>
        </p:nvSpPr>
        <p:spPr>
          <a:xfrm>
            <a:off x="8920108"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1" name="Picture Placeholder 6">
            <a:extLst>
              <a:ext uri="{FF2B5EF4-FFF2-40B4-BE49-F238E27FC236}">
                <a16:creationId xmlns:a16="http://schemas.microsoft.com/office/drawing/2014/main" id="{8D82F9ED-C792-44B5-B8FB-F2E689F3ACE4}"/>
              </a:ext>
            </a:extLst>
          </p:cNvPr>
          <p:cNvSpPr>
            <a:spLocks noGrp="1" noChangeAspect="1"/>
          </p:cNvSpPr>
          <p:nvPr>
            <p:ph type="pic" sz="quarter" idx="25" hasCustomPrompt="1"/>
          </p:nvPr>
        </p:nvSpPr>
        <p:spPr>
          <a:xfrm>
            <a:off x="571372"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2" name="Text Placeholder 5">
            <a:extLst>
              <a:ext uri="{FF2B5EF4-FFF2-40B4-BE49-F238E27FC236}">
                <a16:creationId xmlns:a16="http://schemas.microsoft.com/office/drawing/2014/main" id="{35EC3AE4-5DA7-4BB6-A8EE-FF23E7BF484D}"/>
              </a:ext>
            </a:extLst>
          </p:cNvPr>
          <p:cNvSpPr>
            <a:spLocks noGrp="1" noChangeAspect="1"/>
          </p:cNvSpPr>
          <p:nvPr>
            <p:ph type="body" sz="quarter" idx="26" hasCustomPrompt="1"/>
          </p:nvPr>
        </p:nvSpPr>
        <p:spPr>
          <a:xfrm>
            <a:off x="571372"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3" name="Picture Placeholder 6">
            <a:extLst>
              <a:ext uri="{FF2B5EF4-FFF2-40B4-BE49-F238E27FC236}">
                <a16:creationId xmlns:a16="http://schemas.microsoft.com/office/drawing/2014/main" id="{EDB1C4F4-ECE6-4863-AF66-9B33983BF0F3}"/>
              </a:ext>
            </a:extLst>
          </p:cNvPr>
          <p:cNvSpPr>
            <a:spLocks noGrp="1" noChangeAspect="1"/>
          </p:cNvSpPr>
          <p:nvPr>
            <p:ph type="pic" sz="quarter" idx="27" hasCustomPrompt="1"/>
          </p:nvPr>
        </p:nvSpPr>
        <p:spPr>
          <a:xfrm>
            <a:off x="3354284"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4" name="Text Placeholder 5">
            <a:extLst>
              <a:ext uri="{FF2B5EF4-FFF2-40B4-BE49-F238E27FC236}">
                <a16:creationId xmlns:a16="http://schemas.microsoft.com/office/drawing/2014/main" id="{4695329D-011F-4836-84DE-C7EED3FC037E}"/>
              </a:ext>
            </a:extLst>
          </p:cNvPr>
          <p:cNvSpPr>
            <a:spLocks noGrp="1" noChangeAspect="1"/>
          </p:cNvSpPr>
          <p:nvPr>
            <p:ph type="body" sz="quarter" idx="28" hasCustomPrompt="1"/>
          </p:nvPr>
        </p:nvSpPr>
        <p:spPr>
          <a:xfrm>
            <a:off x="3354284"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5" name="Picture Placeholder 6">
            <a:extLst>
              <a:ext uri="{FF2B5EF4-FFF2-40B4-BE49-F238E27FC236}">
                <a16:creationId xmlns:a16="http://schemas.microsoft.com/office/drawing/2014/main" id="{37BDA77B-0368-45D9-A77E-53341A5ECEEB}"/>
              </a:ext>
            </a:extLst>
          </p:cNvPr>
          <p:cNvSpPr>
            <a:spLocks noGrp="1" noChangeAspect="1"/>
          </p:cNvSpPr>
          <p:nvPr>
            <p:ph type="pic" sz="quarter" idx="29" hasCustomPrompt="1"/>
          </p:nvPr>
        </p:nvSpPr>
        <p:spPr>
          <a:xfrm>
            <a:off x="6137196"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6" name="Text Placeholder 5">
            <a:extLst>
              <a:ext uri="{FF2B5EF4-FFF2-40B4-BE49-F238E27FC236}">
                <a16:creationId xmlns:a16="http://schemas.microsoft.com/office/drawing/2014/main" id="{F964AB33-A84C-4B6C-B4E9-A5ACBBD44259}"/>
              </a:ext>
            </a:extLst>
          </p:cNvPr>
          <p:cNvSpPr>
            <a:spLocks noGrp="1" noChangeAspect="1"/>
          </p:cNvSpPr>
          <p:nvPr>
            <p:ph type="body" sz="quarter" idx="30" hasCustomPrompt="1"/>
          </p:nvPr>
        </p:nvSpPr>
        <p:spPr>
          <a:xfrm>
            <a:off x="6137196"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7" name="Picture Placeholder 6">
            <a:extLst>
              <a:ext uri="{FF2B5EF4-FFF2-40B4-BE49-F238E27FC236}">
                <a16:creationId xmlns:a16="http://schemas.microsoft.com/office/drawing/2014/main" id="{F9B1206F-67C7-40AA-B568-D023DC2F049B}"/>
              </a:ext>
            </a:extLst>
          </p:cNvPr>
          <p:cNvSpPr>
            <a:spLocks noGrp="1" noChangeAspect="1"/>
          </p:cNvSpPr>
          <p:nvPr>
            <p:ph type="pic" sz="quarter" idx="31" hasCustomPrompt="1"/>
          </p:nvPr>
        </p:nvSpPr>
        <p:spPr>
          <a:xfrm>
            <a:off x="8920108"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8" name="Text Placeholder 5">
            <a:extLst>
              <a:ext uri="{FF2B5EF4-FFF2-40B4-BE49-F238E27FC236}">
                <a16:creationId xmlns:a16="http://schemas.microsoft.com/office/drawing/2014/main" id="{72F13910-D7EA-4AF8-8D1A-E7A66520BF67}"/>
              </a:ext>
            </a:extLst>
          </p:cNvPr>
          <p:cNvSpPr>
            <a:spLocks noGrp="1" noChangeAspect="1"/>
          </p:cNvSpPr>
          <p:nvPr>
            <p:ph type="body" sz="quarter" idx="32" hasCustomPrompt="1"/>
          </p:nvPr>
        </p:nvSpPr>
        <p:spPr>
          <a:xfrm>
            <a:off x="8920108"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Tree>
    <p:custDataLst>
      <p:tags r:id="rId1"/>
    </p:custDataLst>
    <p:extLst>
      <p:ext uri="{BB962C8B-B14F-4D97-AF65-F5344CB8AC3E}">
        <p14:creationId xmlns:p14="http://schemas.microsoft.com/office/powerpoint/2010/main" val="2103744189"/>
      </p:ext>
    </p:extLst>
  </p:cSld>
  <p:clrMapOvr>
    <a:masterClrMapping/>
  </p:clrMapOvr>
  <p:transition spd="slow">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CDEB7-CE12-4B6A-BE02-44E988CFBF1B}"/>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D52D960-8E40-4617-ADFC-8C03EB9F1137}"/>
              </a:ext>
            </a:extLst>
          </p:cNvPr>
          <p:cNvSpPr/>
          <p:nvPr userDrawn="1"/>
        </p:nvSpPr>
        <p:spPr>
          <a:xfrm>
            <a:off x="0" y="0"/>
            <a:ext cx="12192000" cy="6858000"/>
          </a:xfrm>
          <a:prstGeom prst="rect">
            <a:avLst/>
          </a:prstGeom>
          <a:solidFill>
            <a:schemeClr val="accent1">
              <a:alpha val="7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10" name="Parallelogram 9">
            <a:extLst>
              <a:ext uri="{FF2B5EF4-FFF2-40B4-BE49-F238E27FC236}">
                <a16:creationId xmlns:a16="http://schemas.microsoft.com/office/drawing/2014/main" id="{497BCECE-4FCE-422C-AB25-B6AAA5A67F90}"/>
              </a:ext>
            </a:extLst>
          </p:cNvPr>
          <p:cNvSpPr/>
          <p:nvPr userDrawn="1"/>
        </p:nvSpPr>
        <p:spPr>
          <a:xfrm>
            <a:off x="643865" y="0"/>
            <a:ext cx="10904270" cy="6858000"/>
          </a:xfrm>
          <a:prstGeom prst="parallelogram">
            <a:avLst/>
          </a:prstGeom>
          <a:solidFill>
            <a:schemeClr val="accent5">
              <a:alpha val="91000"/>
            </a:schemeClr>
          </a:solidFill>
          <a:ln w="25400">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Regular" panose="02000000000000000000" pitchFamily="2" charset="0"/>
            </a:endParaRPr>
          </a:p>
        </p:txBody>
      </p:sp>
      <p:sp>
        <p:nvSpPr>
          <p:cNvPr id="28" name="Text Placeholder 27">
            <a:extLst>
              <a:ext uri="{FF2B5EF4-FFF2-40B4-BE49-F238E27FC236}">
                <a16:creationId xmlns:a16="http://schemas.microsoft.com/office/drawing/2014/main" id="{BE96DAD2-6527-49B9-B7F7-607D60231D21}"/>
              </a:ext>
            </a:extLst>
          </p:cNvPr>
          <p:cNvSpPr>
            <a:spLocks noGrp="1" noChangeAspect="1"/>
          </p:cNvSpPr>
          <p:nvPr>
            <p:ph type="body" sz="quarter" idx="10" hasCustomPrompt="1"/>
          </p:nvPr>
        </p:nvSpPr>
        <p:spPr>
          <a:xfrm>
            <a:off x="2362200" y="1485106"/>
            <a:ext cx="7467600" cy="3887787"/>
          </a:xfrm>
          <a:solidFill>
            <a:schemeClr val="bg1"/>
          </a:solidFill>
        </p:spPr>
        <p:txBody>
          <a:bodyPr lIns="72000" tIns="72000" rIns="72000" bIns="72000" anchor="ctr" anchorCtr="0"/>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a:t>Click here to add testimonial</a:t>
            </a:r>
          </a:p>
        </p:txBody>
      </p:sp>
    </p:spTree>
    <p:custDataLst>
      <p:tags r:id="rId1"/>
    </p:custDataLst>
    <p:extLst>
      <p:ext uri="{BB962C8B-B14F-4D97-AF65-F5344CB8AC3E}">
        <p14:creationId xmlns:p14="http://schemas.microsoft.com/office/powerpoint/2010/main" val="1217857274"/>
      </p:ext>
    </p:extLst>
  </p:cSld>
  <p:clrMapOvr>
    <a:masterClrMapping/>
  </p:clrMapOvr>
  <p:transition spd="slow">
    <p:push di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trategic Pl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3858B3-5795-774F-8A9E-68374A3AA1F1}"/>
              </a:ext>
            </a:extLst>
          </p:cNvPr>
          <p:cNvPicPr>
            <a:picLocks noChangeAspect="1"/>
          </p:cNvPicPr>
          <p:nvPr userDrawn="1"/>
        </p:nvPicPr>
        <p:blipFill>
          <a:blip r:embed="rId2">
            <a:alphaModFix amt="70000"/>
          </a:blip>
          <a:stretch>
            <a:fillRect/>
          </a:stretch>
        </p:blipFill>
        <p:spPr>
          <a:xfrm>
            <a:off x="0" y="0"/>
            <a:ext cx="12192000" cy="6163056"/>
          </a:xfrm>
          <a:prstGeom prst="rect">
            <a:avLst/>
          </a:prstGeom>
        </p:spPr>
      </p:pic>
      <p:pic>
        <p:nvPicPr>
          <p:cNvPr id="5" name="Content Placeholder 7">
            <a:extLst>
              <a:ext uri="{FF2B5EF4-FFF2-40B4-BE49-F238E27FC236}">
                <a16:creationId xmlns:a16="http://schemas.microsoft.com/office/drawing/2014/main" id="{D4E8CD13-C3B2-B344-85E1-C1969604138D}"/>
              </a:ext>
            </a:extLst>
          </p:cNvPr>
          <p:cNvPicPr>
            <a:picLocks noChangeAspect="1"/>
          </p:cNvPicPr>
          <p:nvPr userDrawn="1"/>
        </p:nvPicPr>
        <p:blipFill>
          <a:blip r:embed="rId3"/>
          <a:stretch>
            <a:fillRect/>
          </a:stretch>
        </p:blipFill>
        <p:spPr>
          <a:xfrm>
            <a:off x="7962900" y="13496"/>
            <a:ext cx="4229100" cy="6162067"/>
          </a:xfrm>
          <a:prstGeom prst="rect">
            <a:avLst/>
          </a:prstGeom>
          <a:noFill/>
        </p:spPr>
      </p:pic>
      <p:sp>
        <p:nvSpPr>
          <p:cNvPr id="6" name="Title 1">
            <a:extLst>
              <a:ext uri="{FF2B5EF4-FFF2-40B4-BE49-F238E27FC236}">
                <a16:creationId xmlns:a16="http://schemas.microsoft.com/office/drawing/2014/main" id="{8B09A7CE-9B32-584A-9CB9-C034ECA64368}"/>
              </a:ext>
            </a:extLst>
          </p:cNvPr>
          <p:cNvSpPr>
            <a:spLocks noGrp="1"/>
          </p:cNvSpPr>
          <p:nvPr>
            <p:ph type="title"/>
          </p:nvPr>
        </p:nvSpPr>
        <p:spPr>
          <a:xfrm>
            <a:off x="255116" y="514350"/>
            <a:ext cx="2829397" cy="1600200"/>
          </a:xfrm>
        </p:spPr>
        <p:txBody>
          <a:bodyPr>
            <a:normAutofit/>
          </a:bodyPr>
          <a:lstStyle/>
          <a:p>
            <a:r>
              <a:rPr lang="en-US"/>
              <a:t>Click to edit Master title style</a:t>
            </a:r>
            <a:endParaRPr lang="en-GB"/>
          </a:p>
        </p:txBody>
      </p:sp>
      <p:sp>
        <p:nvSpPr>
          <p:cNvPr id="7" name="Footer Placeholder 3">
            <a:extLst>
              <a:ext uri="{FF2B5EF4-FFF2-40B4-BE49-F238E27FC236}">
                <a16:creationId xmlns:a16="http://schemas.microsoft.com/office/drawing/2014/main" id="{85279470-FA44-1F40-96EF-D62F3A665E05}"/>
              </a:ext>
            </a:extLst>
          </p:cNvPr>
          <p:cNvSpPr>
            <a:spLocks noGrp="1"/>
          </p:cNvSpPr>
          <p:nvPr>
            <p:ph type="ftr" sz="quarter" idx="10"/>
          </p:nvPr>
        </p:nvSpPr>
        <p:spPr>
          <a:xfrm>
            <a:off x="255116" y="6330935"/>
            <a:ext cx="5792788" cy="365125"/>
          </a:xfrm>
        </p:spPr>
        <p:txBody>
          <a:bodyPr/>
          <a:lstStyle/>
          <a:p>
            <a:r>
              <a:rPr lang="da-DK">
                <a:hlinkClick r:id="rId4"/>
              </a:rPr>
              <a:t>https://www.gbif.org/strategic-plan</a:t>
            </a:r>
            <a:r>
              <a:rPr lang="da-DK"/>
              <a:t> </a:t>
            </a:r>
          </a:p>
        </p:txBody>
      </p:sp>
      <p:grpSp>
        <p:nvGrpSpPr>
          <p:cNvPr id="8" name="Group 7">
            <a:extLst>
              <a:ext uri="{FF2B5EF4-FFF2-40B4-BE49-F238E27FC236}">
                <a16:creationId xmlns:a16="http://schemas.microsoft.com/office/drawing/2014/main" id="{3247CAE8-A0ED-A544-B0C2-D95B567822CE}"/>
              </a:ext>
            </a:extLst>
          </p:cNvPr>
          <p:cNvGrpSpPr>
            <a:grpSpLocks noChangeAspect="1"/>
          </p:cNvGrpSpPr>
          <p:nvPr userDrawn="1"/>
        </p:nvGrpSpPr>
        <p:grpSpPr>
          <a:xfrm>
            <a:off x="2766238" y="13496"/>
            <a:ext cx="5196662" cy="1232413"/>
            <a:chOff x="2766238" y="13496"/>
            <a:chExt cx="5196662" cy="1232413"/>
          </a:xfrm>
        </p:grpSpPr>
        <p:sp>
          <p:nvSpPr>
            <p:cNvPr id="9" name="Rectangle 8">
              <a:extLst>
                <a:ext uri="{FF2B5EF4-FFF2-40B4-BE49-F238E27FC236}">
                  <a16:creationId xmlns:a16="http://schemas.microsoft.com/office/drawing/2014/main" id="{860CAB54-C4DC-734E-B94E-6178EE407E83}"/>
                </a:ext>
              </a:extLst>
            </p:cNvPr>
            <p:cNvSpPr/>
            <p:nvPr/>
          </p:nvSpPr>
          <p:spPr>
            <a:xfrm>
              <a:off x="3198813" y="13496"/>
              <a:ext cx="4764087" cy="1232413"/>
            </a:xfrm>
            <a:prstGeom prst="rect">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normAutofit/>
            </a:bodyPr>
            <a:lstStyle/>
            <a:p>
              <a:r>
                <a:rPr lang="da-DK" sz="1400" dirty="0">
                  <a:solidFill>
                    <a:schemeClr val="accent6"/>
                  </a:solidFill>
                  <a:latin typeface="+mj-lt"/>
                </a:rPr>
                <a:t>Empower global network</a:t>
              </a:r>
            </a:p>
            <a:p>
              <a:r>
                <a:rPr lang="en-GB" sz="1200" b="0" i="0" dirty="0">
                  <a:latin typeface="Roboto Regular" panose="02000000000000000000" pitchFamily="2" charset="0"/>
                  <a:cs typeface="Arial Narrow" panose="020B0604020202020204" pitchFamily="34" charset="0"/>
                </a:rPr>
                <a:t>Ensure that governments, researchers and users are equipped and supported to share, improve and use data through the GBIF network, regardless of geography, language or institutional affiliation</a:t>
              </a:r>
            </a:p>
          </p:txBody>
        </p:sp>
        <p:sp>
          <p:nvSpPr>
            <p:cNvPr id="10" name="Oval 9">
              <a:extLst>
                <a:ext uri="{FF2B5EF4-FFF2-40B4-BE49-F238E27FC236}">
                  <a16:creationId xmlns:a16="http://schemas.microsoft.com/office/drawing/2014/main" id="{98B9A868-3FDD-1744-A54E-18254D60F390}"/>
                </a:ext>
              </a:extLst>
            </p:cNvPr>
            <p:cNvSpPr/>
            <p:nvPr/>
          </p:nvSpPr>
          <p:spPr>
            <a:xfrm>
              <a:off x="2766238" y="195455"/>
              <a:ext cx="865149" cy="868494"/>
            </a:xfrm>
            <a:prstGeom prst="ellipse">
              <a:avLst/>
            </a:prstGeom>
            <a:solidFill>
              <a:schemeClr val="bg1"/>
            </a:solidFill>
            <a:ln w="2540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2400" b="0" i="0" dirty="0">
                  <a:solidFill>
                    <a:schemeClr val="accent1"/>
                  </a:solidFill>
                  <a:latin typeface="Roboto Regular" panose="02000000000000000000" pitchFamily="2" charset="0"/>
                </a:rPr>
                <a:t>01</a:t>
              </a:r>
            </a:p>
          </p:txBody>
        </p:sp>
      </p:grpSp>
      <p:grpSp>
        <p:nvGrpSpPr>
          <p:cNvPr id="11" name="Group 10">
            <a:extLst>
              <a:ext uri="{FF2B5EF4-FFF2-40B4-BE49-F238E27FC236}">
                <a16:creationId xmlns:a16="http://schemas.microsoft.com/office/drawing/2014/main" id="{66268297-EA9D-B54E-A39F-B146737C529E}"/>
              </a:ext>
            </a:extLst>
          </p:cNvPr>
          <p:cNvGrpSpPr>
            <a:grpSpLocks noChangeAspect="1"/>
          </p:cNvGrpSpPr>
          <p:nvPr userDrawn="1"/>
        </p:nvGrpSpPr>
        <p:grpSpPr>
          <a:xfrm>
            <a:off x="2766238" y="1245909"/>
            <a:ext cx="5196662" cy="1232413"/>
            <a:chOff x="2766238" y="1245909"/>
            <a:chExt cx="5196662" cy="1232413"/>
          </a:xfrm>
        </p:grpSpPr>
        <p:sp>
          <p:nvSpPr>
            <p:cNvPr id="12" name="Rectangle 11">
              <a:extLst>
                <a:ext uri="{FF2B5EF4-FFF2-40B4-BE49-F238E27FC236}">
                  <a16:creationId xmlns:a16="http://schemas.microsoft.com/office/drawing/2014/main" id="{700BBCFC-F5EE-D54F-A4B0-10E6967409A9}"/>
                </a:ext>
              </a:extLst>
            </p:cNvPr>
            <p:cNvSpPr/>
            <p:nvPr/>
          </p:nvSpPr>
          <p:spPr>
            <a:xfrm>
              <a:off x="3198813" y="1245909"/>
              <a:ext cx="4764087" cy="1232413"/>
            </a:xfrm>
            <a:prstGeom prst="rect">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45720" rIns="91440" bIns="45720" numCol="1" spcCol="0" rtlCol="0" fromWordArt="0" anchor="ctr" anchorCtr="0" forceAA="0" compatLnSpc="1">
              <a:prstTxWarp prst="textNoShape">
                <a:avLst/>
              </a:prstTxWarp>
              <a:normAutofit/>
            </a:bodyPr>
            <a:lstStyle/>
            <a:p>
              <a:r>
                <a:rPr lang="da-DK" sz="1400" dirty="0" err="1">
                  <a:solidFill>
                    <a:schemeClr val="accent6"/>
                  </a:solidFill>
                  <a:latin typeface="+mj-lt"/>
                </a:rPr>
                <a:t>Enhance</a:t>
              </a:r>
              <a:r>
                <a:rPr lang="da-DK" sz="1400" dirty="0">
                  <a:solidFill>
                    <a:schemeClr val="accent6"/>
                  </a:solidFill>
                  <a:latin typeface="+mj-lt"/>
                </a:rPr>
                <a:t> </a:t>
              </a:r>
              <a:r>
                <a:rPr lang="da-DK" sz="1400" dirty="0" err="1">
                  <a:solidFill>
                    <a:schemeClr val="accent6"/>
                  </a:solidFill>
                  <a:latin typeface="+mj-lt"/>
                </a:rPr>
                <a:t>Biodiversity</a:t>
              </a:r>
              <a:r>
                <a:rPr lang="da-DK" sz="1400" dirty="0">
                  <a:solidFill>
                    <a:schemeClr val="accent6"/>
                  </a:solidFill>
                  <a:latin typeface="+mj-lt"/>
                </a:rPr>
                <a:t> Information </a:t>
              </a:r>
              <a:r>
                <a:rPr lang="da-DK" sz="1400" dirty="0" err="1">
                  <a:solidFill>
                    <a:schemeClr val="accent6"/>
                  </a:solidFill>
                  <a:latin typeface="+mj-lt"/>
                </a:rPr>
                <a:t>Infrastructure</a:t>
              </a:r>
              <a:endParaRPr lang="da-DK" sz="1400" dirty="0">
                <a:solidFill>
                  <a:schemeClr val="accent6"/>
                </a:solidFill>
                <a:latin typeface="+mj-lt"/>
              </a:endParaRPr>
            </a:p>
            <a:p>
              <a:r>
                <a:rPr lang="en-GB" sz="1200" b="0" i="0" dirty="0">
                  <a:latin typeface="Roboto Regular" panose="02000000000000000000" pitchFamily="2" charset="0"/>
                  <a:cs typeface="Arial Narrow" panose="020B0604020202020204" pitchFamily="34" charset="0"/>
                </a:rPr>
                <a:t>Provide leadership, expertise and tools to support the integration of all biodiversity information as an interconnected digital knowledgebase</a:t>
              </a:r>
            </a:p>
          </p:txBody>
        </p:sp>
        <p:sp>
          <p:nvSpPr>
            <p:cNvPr id="13" name="Oval 12">
              <a:extLst>
                <a:ext uri="{FF2B5EF4-FFF2-40B4-BE49-F238E27FC236}">
                  <a16:creationId xmlns:a16="http://schemas.microsoft.com/office/drawing/2014/main" id="{C182612B-849C-AA42-8941-389FC77320B9}"/>
                </a:ext>
              </a:extLst>
            </p:cNvPr>
            <p:cNvSpPr/>
            <p:nvPr/>
          </p:nvSpPr>
          <p:spPr>
            <a:xfrm>
              <a:off x="2766238" y="1427868"/>
              <a:ext cx="865149" cy="868494"/>
            </a:xfrm>
            <a:prstGeom prst="ellipse">
              <a:avLst/>
            </a:prstGeom>
            <a:solidFill>
              <a:schemeClr val="bg1"/>
            </a:solidFill>
            <a:ln w="2540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2400" b="0" i="0" dirty="0">
                  <a:solidFill>
                    <a:schemeClr val="accent1"/>
                  </a:solidFill>
                  <a:latin typeface="Roboto Regular" panose="02000000000000000000" pitchFamily="2" charset="0"/>
                </a:rPr>
                <a:t>02</a:t>
              </a:r>
            </a:p>
          </p:txBody>
        </p:sp>
      </p:grpSp>
      <p:grpSp>
        <p:nvGrpSpPr>
          <p:cNvPr id="14" name="Group 13">
            <a:extLst>
              <a:ext uri="{FF2B5EF4-FFF2-40B4-BE49-F238E27FC236}">
                <a16:creationId xmlns:a16="http://schemas.microsoft.com/office/drawing/2014/main" id="{DA6E699A-6AAF-9C46-902F-0474D316BEE0}"/>
              </a:ext>
            </a:extLst>
          </p:cNvPr>
          <p:cNvGrpSpPr>
            <a:grpSpLocks noChangeAspect="1"/>
          </p:cNvGrpSpPr>
          <p:nvPr userDrawn="1"/>
        </p:nvGrpSpPr>
        <p:grpSpPr>
          <a:xfrm>
            <a:off x="2766238" y="2478323"/>
            <a:ext cx="5196662" cy="1232413"/>
            <a:chOff x="2766238" y="2478323"/>
            <a:chExt cx="5196662" cy="1232413"/>
          </a:xfrm>
        </p:grpSpPr>
        <p:sp>
          <p:nvSpPr>
            <p:cNvPr id="15" name="Rectangle 14">
              <a:extLst>
                <a:ext uri="{FF2B5EF4-FFF2-40B4-BE49-F238E27FC236}">
                  <a16:creationId xmlns:a16="http://schemas.microsoft.com/office/drawing/2014/main" id="{DCE29B54-9574-A64E-9576-4BAA33FA4CBC}"/>
                </a:ext>
              </a:extLst>
            </p:cNvPr>
            <p:cNvSpPr/>
            <p:nvPr/>
          </p:nvSpPr>
          <p:spPr>
            <a:xfrm>
              <a:off x="3198813" y="2478323"/>
              <a:ext cx="4764087" cy="1232413"/>
            </a:xfrm>
            <a:prstGeom prst="rect">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45720" rIns="91440" bIns="45720" numCol="1" spcCol="0" rtlCol="0" fromWordArt="0" anchor="ctr" anchorCtr="0" forceAA="0" compatLnSpc="1">
              <a:prstTxWarp prst="textNoShape">
                <a:avLst/>
              </a:prstTxWarp>
              <a:normAutofit/>
            </a:bodyPr>
            <a:lstStyle/>
            <a:p>
              <a:r>
                <a:rPr lang="da-DK" sz="1400" dirty="0" err="1">
                  <a:solidFill>
                    <a:schemeClr val="accent6"/>
                  </a:solidFill>
                  <a:latin typeface="+mj-lt"/>
                </a:rPr>
                <a:t>Fill</a:t>
              </a:r>
              <a:r>
                <a:rPr lang="da-DK" sz="1400" dirty="0">
                  <a:solidFill>
                    <a:schemeClr val="accent6"/>
                  </a:solidFill>
                  <a:latin typeface="+mj-lt"/>
                </a:rPr>
                <a:t> data </a:t>
              </a:r>
              <a:r>
                <a:rPr lang="da-DK" sz="1400" dirty="0" err="1">
                  <a:solidFill>
                    <a:schemeClr val="accent6"/>
                  </a:solidFill>
                  <a:latin typeface="+mj-lt"/>
                </a:rPr>
                <a:t>gaps</a:t>
              </a:r>
              <a:endParaRPr lang="da-DK" sz="1400" dirty="0">
                <a:solidFill>
                  <a:schemeClr val="accent6"/>
                </a:solidFill>
                <a:latin typeface="+mj-lt"/>
              </a:endParaRPr>
            </a:p>
            <a:p>
              <a:r>
                <a:rPr lang="en-GB" sz="1200" b="0" i="0" dirty="0">
                  <a:latin typeface="Roboto Regular" panose="02000000000000000000" pitchFamily="2" charset="0"/>
                </a:rPr>
                <a:t>Prioritize and promote mobilization of new data resources that combine with existing resources to maximize the coverage, completeness and resolution of GBIF-mediated data, particularly with respect to taxonomy, geography</a:t>
              </a:r>
              <a:br>
                <a:rPr lang="en-GB" sz="1200" b="0" i="0" dirty="0">
                  <a:latin typeface="Roboto Regular" panose="02000000000000000000" pitchFamily="2" charset="0"/>
                </a:rPr>
              </a:br>
              <a:r>
                <a:rPr lang="en-GB" sz="1200" b="0" i="0" dirty="0">
                  <a:latin typeface="Roboto Regular" panose="02000000000000000000" pitchFamily="2" charset="0"/>
                </a:rPr>
                <a:t>and time</a:t>
              </a:r>
            </a:p>
          </p:txBody>
        </p:sp>
        <p:sp>
          <p:nvSpPr>
            <p:cNvPr id="16" name="Oval 15">
              <a:extLst>
                <a:ext uri="{FF2B5EF4-FFF2-40B4-BE49-F238E27FC236}">
                  <a16:creationId xmlns:a16="http://schemas.microsoft.com/office/drawing/2014/main" id="{F3602862-CC9A-BF4E-91D1-94657877B43F}"/>
                </a:ext>
              </a:extLst>
            </p:cNvPr>
            <p:cNvSpPr/>
            <p:nvPr/>
          </p:nvSpPr>
          <p:spPr>
            <a:xfrm>
              <a:off x="2766238" y="2660281"/>
              <a:ext cx="865149" cy="868494"/>
            </a:xfrm>
            <a:prstGeom prst="ellipse">
              <a:avLst/>
            </a:prstGeom>
            <a:solidFill>
              <a:schemeClr val="bg1"/>
            </a:solidFill>
            <a:ln w="2540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0" i="0" dirty="0">
                  <a:solidFill>
                    <a:schemeClr val="accent1"/>
                  </a:solidFill>
                  <a:latin typeface="Roboto Regular" panose="02000000000000000000" pitchFamily="2" charset="0"/>
                </a:rPr>
                <a:t>03</a:t>
              </a:r>
            </a:p>
          </p:txBody>
        </p:sp>
      </p:grpSp>
      <p:grpSp>
        <p:nvGrpSpPr>
          <p:cNvPr id="17" name="Group 16">
            <a:extLst>
              <a:ext uri="{FF2B5EF4-FFF2-40B4-BE49-F238E27FC236}">
                <a16:creationId xmlns:a16="http://schemas.microsoft.com/office/drawing/2014/main" id="{4E3509CC-C847-1542-8FC9-7C51D5BFA042}"/>
              </a:ext>
            </a:extLst>
          </p:cNvPr>
          <p:cNvGrpSpPr>
            <a:grpSpLocks noChangeAspect="1"/>
          </p:cNvGrpSpPr>
          <p:nvPr userDrawn="1"/>
        </p:nvGrpSpPr>
        <p:grpSpPr>
          <a:xfrm>
            <a:off x="2766238" y="3710736"/>
            <a:ext cx="5196662" cy="1232413"/>
            <a:chOff x="2766238" y="3710736"/>
            <a:chExt cx="5196662" cy="1232413"/>
          </a:xfrm>
        </p:grpSpPr>
        <p:sp>
          <p:nvSpPr>
            <p:cNvPr id="18" name="Rectangle 17">
              <a:extLst>
                <a:ext uri="{FF2B5EF4-FFF2-40B4-BE49-F238E27FC236}">
                  <a16:creationId xmlns:a16="http://schemas.microsoft.com/office/drawing/2014/main" id="{C578E5E6-40FE-0B42-8434-4DB26F69F70D}"/>
                </a:ext>
              </a:extLst>
            </p:cNvPr>
            <p:cNvSpPr/>
            <p:nvPr/>
          </p:nvSpPr>
          <p:spPr>
            <a:xfrm>
              <a:off x="3198813" y="3710736"/>
              <a:ext cx="4764087" cy="1232413"/>
            </a:xfrm>
            <a:prstGeom prst="rect">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45720" rIns="91440" bIns="45720" numCol="1" spcCol="0" rtlCol="0" fromWordArt="0" anchor="ctr" anchorCtr="0" forceAA="0" compatLnSpc="1">
              <a:prstTxWarp prst="textNoShape">
                <a:avLst/>
              </a:prstTxWarp>
              <a:normAutofit/>
            </a:bodyPr>
            <a:lstStyle/>
            <a:p>
              <a:r>
                <a:rPr lang="da-DK" sz="1400" dirty="0" err="1">
                  <a:solidFill>
                    <a:schemeClr val="accent6"/>
                  </a:solidFill>
                  <a:latin typeface="+mj-lt"/>
                </a:rPr>
                <a:t>Improve</a:t>
              </a:r>
              <a:r>
                <a:rPr lang="da-DK" sz="1400" dirty="0">
                  <a:solidFill>
                    <a:schemeClr val="accent6"/>
                  </a:solidFill>
                  <a:latin typeface="+mj-lt"/>
                </a:rPr>
                <a:t> data </a:t>
              </a:r>
              <a:r>
                <a:rPr lang="da-DK" sz="1400" dirty="0" err="1">
                  <a:solidFill>
                    <a:schemeClr val="accent6"/>
                  </a:solidFill>
                  <a:latin typeface="+mj-lt"/>
                </a:rPr>
                <a:t>Quality</a:t>
              </a:r>
              <a:endParaRPr lang="da-DK" sz="1400" dirty="0">
                <a:solidFill>
                  <a:schemeClr val="accent6"/>
                </a:solidFill>
                <a:latin typeface="+mj-lt"/>
              </a:endParaRPr>
            </a:p>
            <a:p>
              <a:r>
                <a:rPr lang="en-GB" sz="1200" b="0" i="0" dirty="0">
                  <a:latin typeface="Roboto Regular" panose="02000000000000000000" pitchFamily="2" charset="0"/>
                </a:rPr>
                <a:t>Ensure that all data within the GBIF network are of the highest-possible quality and associated with clear indicators enabling users to assess their origin, relevance and usefulness for any application</a:t>
              </a:r>
            </a:p>
          </p:txBody>
        </p:sp>
        <p:sp>
          <p:nvSpPr>
            <p:cNvPr id="19" name="Oval 18">
              <a:extLst>
                <a:ext uri="{FF2B5EF4-FFF2-40B4-BE49-F238E27FC236}">
                  <a16:creationId xmlns:a16="http://schemas.microsoft.com/office/drawing/2014/main" id="{8B09C37B-4763-C044-94ED-2ED2D298BE42}"/>
                </a:ext>
              </a:extLst>
            </p:cNvPr>
            <p:cNvSpPr/>
            <p:nvPr/>
          </p:nvSpPr>
          <p:spPr>
            <a:xfrm>
              <a:off x="2766238" y="3892694"/>
              <a:ext cx="865149" cy="868494"/>
            </a:xfrm>
            <a:prstGeom prst="ellipse">
              <a:avLst/>
            </a:prstGeom>
            <a:solidFill>
              <a:schemeClr val="bg1"/>
            </a:solidFill>
            <a:ln w="2540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2400" b="0" i="0" dirty="0">
                  <a:solidFill>
                    <a:schemeClr val="accent1"/>
                  </a:solidFill>
                  <a:latin typeface="Roboto Regular" panose="02000000000000000000" pitchFamily="2" charset="0"/>
                </a:rPr>
                <a:t>04</a:t>
              </a:r>
            </a:p>
          </p:txBody>
        </p:sp>
      </p:grpSp>
      <p:grpSp>
        <p:nvGrpSpPr>
          <p:cNvPr id="20" name="Group 19">
            <a:extLst>
              <a:ext uri="{FF2B5EF4-FFF2-40B4-BE49-F238E27FC236}">
                <a16:creationId xmlns:a16="http://schemas.microsoft.com/office/drawing/2014/main" id="{B6E0F414-CF96-DC42-B330-34C5362E9253}"/>
              </a:ext>
            </a:extLst>
          </p:cNvPr>
          <p:cNvGrpSpPr>
            <a:grpSpLocks noChangeAspect="1"/>
          </p:cNvGrpSpPr>
          <p:nvPr userDrawn="1"/>
        </p:nvGrpSpPr>
        <p:grpSpPr>
          <a:xfrm>
            <a:off x="2766238" y="4943150"/>
            <a:ext cx="5196662" cy="1232413"/>
            <a:chOff x="2766238" y="4943150"/>
            <a:chExt cx="5196662" cy="1232413"/>
          </a:xfrm>
        </p:grpSpPr>
        <p:sp>
          <p:nvSpPr>
            <p:cNvPr id="21" name="Rectangle 20">
              <a:extLst>
                <a:ext uri="{FF2B5EF4-FFF2-40B4-BE49-F238E27FC236}">
                  <a16:creationId xmlns:a16="http://schemas.microsoft.com/office/drawing/2014/main" id="{96C4A902-B4E9-F54F-B439-1147BB2A6A73}"/>
                </a:ext>
              </a:extLst>
            </p:cNvPr>
            <p:cNvSpPr/>
            <p:nvPr/>
          </p:nvSpPr>
          <p:spPr>
            <a:xfrm>
              <a:off x="3198813" y="4943150"/>
              <a:ext cx="4764087" cy="1232413"/>
            </a:xfrm>
            <a:prstGeom prst="rect">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45720" rIns="91440" bIns="45720" numCol="1" spcCol="0" rtlCol="0" fromWordArt="0" anchor="ctr" anchorCtr="0" forceAA="0" compatLnSpc="1">
              <a:prstTxWarp prst="textNoShape">
                <a:avLst/>
              </a:prstTxWarp>
              <a:normAutofit/>
            </a:bodyPr>
            <a:lstStyle/>
            <a:p>
              <a:r>
                <a:rPr lang="da-DK" sz="1400" dirty="0">
                  <a:solidFill>
                    <a:schemeClr val="accent6"/>
                  </a:solidFill>
                  <a:latin typeface="+mj-lt"/>
                </a:rPr>
                <a:t>Deliver relevant data</a:t>
              </a:r>
            </a:p>
            <a:p>
              <a:r>
                <a:rPr lang="en-GB" sz="1200" b="0" i="0" dirty="0">
                  <a:latin typeface="Roboto Regular" panose="02000000000000000000" pitchFamily="2" charset="0"/>
                </a:rPr>
                <a:t>Ensure that GBIF delivers data in the form and completeness required to meet the highest-priority needs of science and, through science, society</a:t>
              </a:r>
            </a:p>
          </p:txBody>
        </p:sp>
        <p:sp>
          <p:nvSpPr>
            <p:cNvPr id="22" name="Oval 21">
              <a:extLst>
                <a:ext uri="{FF2B5EF4-FFF2-40B4-BE49-F238E27FC236}">
                  <a16:creationId xmlns:a16="http://schemas.microsoft.com/office/drawing/2014/main" id="{B2120668-7B2E-6B44-95F2-0600E9423A24}"/>
                </a:ext>
              </a:extLst>
            </p:cNvPr>
            <p:cNvSpPr/>
            <p:nvPr/>
          </p:nvSpPr>
          <p:spPr>
            <a:xfrm>
              <a:off x="2766238" y="5125107"/>
              <a:ext cx="865149" cy="868494"/>
            </a:xfrm>
            <a:prstGeom prst="ellipse">
              <a:avLst/>
            </a:prstGeom>
            <a:solidFill>
              <a:schemeClr val="bg1"/>
            </a:solidFill>
            <a:ln w="2540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2400" b="0" i="0" dirty="0">
                  <a:solidFill>
                    <a:schemeClr val="accent1"/>
                  </a:solidFill>
                  <a:latin typeface="Roboto Regular" panose="02000000000000000000" pitchFamily="2" charset="0"/>
                </a:rPr>
                <a:t>05</a:t>
              </a:r>
            </a:p>
          </p:txBody>
        </p:sp>
      </p:grpSp>
      <p:pic>
        <p:nvPicPr>
          <p:cNvPr id="31" name="Picture 30">
            <a:extLst>
              <a:ext uri="{FF2B5EF4-FFF2-40B4-BE49-F238E27FC236}">
                <a16:creationId xmlns:a16="http://schemas.microsoft.com/office/drawing/2014/main" id="{440B0D3D-0106-D14A-BBCA-03378AB70EDD}"/>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extLst>
      <p:ext uri="{BB962C8B-B14F-4D97-AF65-F5344CB8AC3E}">
        <p14:creationId xmlns:p14="http://schemas.microsoft.com/office/powerpoint/2010/main" val="4791286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D44D23-D5DF-3543-AB15-C4935E62955F}"/>
              </a:ext>
            </a:extLst>
          </p:cNvPr>
          <p:cNvSpPr>
            <a:spLocks noGrp="1"/>
          </p:cNvSpPr>
          <p:nvPr>
            <p:ph type="title" hasCustomPrompt="1"/>
          </p:nvPr>
        </p:nvSpPr>
        <p:spPr>
          <a:xfrm>
            <a:off x="236365" y="457201"/>
            <a:ext cx="11701463" cy="558799"/>
          </a:xfrm>
        </p:spPr>
        <p:txBody>
          <a:bodyPr/>
          <a:lstStyle/>
          <a:p>
            <a:r>
              <a:rPr lang="en-US" dirty="0" err="1"/>
              <a:t>TimELINE</a:t>
            </a:r>
            <a:endParaRPr lang="en-GB" dirty="0"/>
          </a:p>
        </p:txBody>
      </p:sp>
      <p:sp>
        <p:nvSpPr>
          <p:cNvPr id="5" name="Footer Placeholder 3">
            <a:extLst>
              <a:ext uri="{FF2B5EF4-FFF2-40B4-BE49-F238E27FC236}">
                <a16:creationId xmlns:a16="http://schemas.microsoft.com/office/drawing/2014/main" id="{B4722C74-0806-9041-957C-0A2A7C348616}"/>
              </a:ext>
            </a:extLst>
          </p:cNvPr>
          <p:cNvSpPr>
            <a:spLocks noGrp="1"/>
          </p:cNvSpPr>
          <p:nvPr>
            <p:ph type="ftr" sz="quarter" idx="10"/>
          </p:nvPr>
        </p:nvSpPr>
        <p:spPr>
          <a:xfrm>
            <a:off x="255589" y="6332538"/>
            <a:ext cx="5783262" cy="365125"/>
          </a:xfrm>
        </p:spPr>
        <p:txBody>
          <a:bodyPr/>
          <a:lstStyle/>
          <a:p>
            <a:endParaRPr lang="en-GB"/>
          </a:p>
        </p:txBody>
      </p:sp>
      <p:sp>
        <p:nvSpPr>
          <p:cNvPr id="8" name="Rectangle 7">
            <a:extLst>
              <a:ext uri="{FF2B5EF4-FFF2-40B4-BE49-F238E27FC236}">
                <a16:creationId xmlns:a16="http://schemas.microsoft.com/office/drawing/2014/main" id="{FF7D3207-A5EC-CA4B-9A14-19919E7E49F8}"/>
              </a:ext>
            </a:extLst>
          </p:cNvPr>
          <p:cNvSpPr/>
          <p:nvPr userDrawn="1"/>
        </p:nvSpPr>
        <p:spPr>
          <a:xfrm>
            <a:off x="255959" y="2380094"/>
            <a:ext cx="9380105" cy="662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600" b="0" i="0" dirty="0">
                <a:solidFill>
                  <a:prstClr val="white"/>
                </a:solidFill>
                <a:latin typeface="Roboto Regular" panose="02000000000000000000" pitchFamily="2" charset="0"/>
              </a:rPr>
              <a:t>June 2020 </a:t>
            </a:r>
            <a:r>
              <a:rPr lang="mr-IN" sz="1600" b="0" i="0" dirty="0">
                <a:solidFill>
                  <a:prstClr val="white"/>
                </a:solidFill>
                <a:latin typeface="Roboto Regular" panose="02000000000000000000" pitchFamily="2" charset="0"/>
              </a:rPr>
              <a:t>–</a:t>
            </a:r>
            <a:r>
              <a:rPr lang="en-US" sz="1600" b="0" i="0" dirty="0">
                <a:solidFill>
                  <a:prstClr val="white"/>
                </a:solidFill>
                <a:latin typeface="Roboto Regular" panose="02000000000000000000" pitchFamily="2" charset="0"/>
              </a:rPr>
              <a:t> June 2022</a:t>
            </a:r>
          </a:p>
          <a:p>
            <a:pPr algn="ctr" defTabSz="457200">
              <a:defRPr/>
            </a:pPr>
            <a:r>
              <a:rPr lang="en-US" sz="1600" b="0" i="0" dirty="0">
                <a:solidFill>
                  <a:prstClr val="white"/>
                </a:solidFill>
                <a:latin typeface="Roboto Regular" panose="02000000000000000000" pitchFamily="2" charset="0"/>
              </a:rPr>
              <a:t>Step 2</a:t>
            </a:r>
          </a:p>
        </p:txBody>
      </p:sp>
      <p:sp>
        <p:nvSpPr>
          <p:cNvPr id="9" name="Rectangle 8">
            <a:extLst>
              <a:ext uri="{FF2B5EF4-FFF2-40B4-BE49-F238E27FC236}">
                <a16:creationId xmlns:a16="http://schemas.microsoft.com/office/drawing/2014/main" id="{52D52A41-6616-614E-92EC-921CBE057C9D}"/>
              </a:ext>
            </a:extLst>
          </p:cNvPr>
          <p:cNvSpPr/>
          <p:nvPr userDrawn="1"/>
        </p:nvSpPr>
        <p:spPr>
          <a:xfrm>
            <a:off x="6270078" y="4536993"/>
            <a:ext cx="5674272" cy="6623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600" b="0" i="0" dirty="0">
                <a:solidFill>
                  <a:prstClr val="white"/>
                </a:solidFill>
                <a:latin typeface="Roboto Regular" panose="02000000000000000000" pitchFamily="2" charset="0"/>
              </a:rPr>
              <a:t>October 2021 </a:t>
            </a:r>
            <a:r>
              <a:rPr lang="mr-IN" sz="1600" b="0" i="0" dirty="0">
                <a:solidFill>
                  <a:prstClr val="white"/>
                </a:solidFill>
                <a:latin typeface="Roboto Regular" panose="02000000000000000000" pitchFamily="2" charset="0"/>
              </a:rPr>
              <a:t>–</a:t>
            </a:r>
            <a:r>
              <a:rPr lang="en-US" sz="1600" b="0" i="0" dirty="0">
                <a:solidFill>
                  <a:prstClr val="white"/>
                </a:solidFill>
                <a:latin typeface="Roboto Regular" panose="02000000000000000000" pitchFamily="2" charset="0"/>
              </a:rPr>
              <a:t> March 2023</a:t>
            </a:r>
          </a:p>
          <a:p>
            <a:pPr algn="ctr" defTabSz="457200">
              <a:defRPr/>
            </a:pPr>
            <a:r>
              <a:rPr lang="en-US" sz="1600" b="0" i="0" dirty="0">
                <a:solidFill>
                  <a:prstClr val="white"/>
                </a:solidFill>
                <a:latin typeface="Roboto Regular" panose="02000000000000000000" pitchFamily="2" charset="0"/>
              </a:rPr>
              <a:t>Step 5</a:t>
            </a:r>
          </a:p>
        </p:txBody>
      </p:sp>
      <p:sp>
        <p:nvSpPr>
          <p:cNvPr id="10" name="Rectangle 9">
            <a:extLst>
              <a:ext uri="{FF2B5EF4-FFF2-40B4-BE49-F238E27FC236}">
                <a16:creationId xmlns:a16="http://schemas.microsoft.com/office/drawing/2014/main" id="{DE415C42-BB6D-8547-A658-3C018748A9D7}"/>
              </a:ext>
            </a:extLst>
          </p:cNvPr>
          <p:cNvSpPr/>
          <p:nvPr userDrawn="1"/>
        </p:nvSpPr>
        <p:spPr>
          <a:xfrm>
            <a:off x="4365993" y="3818026"/>
            <a:ext cx="6432211" cy="6623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600" b="0" i="0" dirty="0">
                <a:solidFill>
                  <a:prstClr val="white"/>
                </a:solidFill>
                <a:latin typeface="Roboto Regular" panose="02000000000000000000" pitchFamily="2" charset="0"/>
              </a:rPr>
              <a:t>May 2021 </a:t>
            </a:r>
            <a:r>
              <a:rPr lang="mr-IN" sz="1600" b="0" i="0" dirty="0">
                <a:solidFill>
                  <a:prstClr val="white"/>
                </a:solidFill>
                <a:latin typeface="Roboto Regular" panose="02000000000000000000" pitchFamily="2" charset="0"/>
              </a:rPr>
              <a:t>–</a:t>
            </a:r>
            <a:r>
              <a:rPr lang="en-US" sz="1600" b="0" i="0" dirty="0">
                <a:solidFill>
                  <a:prstClr val="white"/>
                </a:solidFill>
                <a:latin typeface="Roboto Regular" panose="02000000000000000000" pitchFamily="2" charset="0"/>
              </a:rPr>
              <a:t> December 2022</a:t>
            </a:r>
          </a:p>
          <a:p>
            <a:pPr algn="ctr" defTabSz="457200">
              <a:defRPr/>
            </a:pPr>
            <a:r>
              <a:rPr lang="en-US" sz="1600" b="0" i="0" dirty="0">
                <a:solidFill>
                  <a:prstClr val="white"/>
                </a:solidFill>
                <a:latin typeface="Roboto Regular" panose="02000000000000000000" pitchFamily="2" charset="0"/>
              </a:rPr>
              <a:t>Step 4</a:t>
            </a:r>
          </a:p>
        </p:txBody>
      </p:sp>
      <p:sp>
        <p:nvSpPr>
          <p:cNvPr id="11" name="Rectangle 10">
            <a:extLst>
              <a:ext uri="{FF2B5EF4-FFF2-40B4-BE49-F238E27FC236}">
                <a16:creationId xmlns:a16="http://schemas.microsoft.com/office/drawing/2014/main" id="{2FCAB7B7-F3D4-F04B-99C0-165301F4A32A}"/>
              </a:ext>
            </a:extLst>
          </p:cNvPr>
          <p:cNvSpPr/>
          <p:nvPr userDrawn="1"/>
        </p:nvSpPr>
        <p:spPr>
          <a:xfrm>
            <a:off x="4365993" y="3099060"/>
            <a:ext cx="4902269" cy="6623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600" b="0" i="0" dirty="0">
                <a:solidFill>
                  <a:prstClr val="white"/>
                </a:solidFill>
                <a:latin typeface="Roboto Regular" panose="02000000000000000000" pitchFamily="2" charset="0"/>
              </a:rPr>
              <a:t>May 2021 </a:t>
            </a:r>
            <a:r>
              <a:rPr lang="mr-IN" sz="1600" b="0" i="0" dirty="0">
                <a:solidFill>
                  <a:prstClr val="white"/>
                </a:solidFill>
                <a:latin typeface="Roboto Regular" panose="02000000000000000000" pitchFamily="2" charset="0"/>
              </a:rPr>
              <a:t>–</a:t>
            </a:r>
            <a:r>
              <a:rPr lang="en-US" sz="1600" b="0" i="0" dirty="0">
                <a:solidFill>
                  <a:prstClr val="white"/>
                </a:solidFill>
                <a:latin typeface="Roboto Regular" panose="02000000000000000000" pitchFamily="2" charset="0"/>
              </a:rPr>
              <a:t> October 2022</a:t>
            </a:r>
          </a:p>
          <a:p>
            <a:pPr algn="ctr" defTabSz="457200">
              <a:defRPr/>
            </a:pPr>
            <a:r>
              <a:rPr lang="en-US" sz="1600" b="0" i="0" dirty="0">
                <a:solidFill>
                  <a:prstClr val="white"/>
                </a:solidFill>
                <a:latin typeface="Roboto Regular" panose="02000000000000000000" pitchFamily="2" charset="0"/>
              </a:rPr>
              <a:t>Step 3</a:t>
            </a:r>
          </a:p>
        </p:txBody>
      </p:sp>
      <p:sp>
        <p:nvSpPr>
          <p:cNvPr id="12" name="Rectangle 11">
            <a:extLst>
              <a:ext uri="{FF2B5EF4-FFF2-40B4-BE49-F238E27FC236}">
                <a16:creationId xmlns:a16="http://schemas.microsoft.com/office/drawing/2014/main" id="{66E43EC0-066D-2948-859A-EEE513684501}"/>
              </a:ext>
            </a:extLst>
          </p:cNvPr>
          <p:cNvSpPr/>
          <p:nvPr userDrawn="1"/>
        </p:nvSpPr>
        <p:spPr>
          <a:xfrm>
            <a:off x="252350" y="1661128"/>
            <a:ext cx="4868617" cy="6623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600" b="0" i="0" dirty="0">
                <a:solidFill>
                  <a:prstClr val="white"/>
                </a:solidFill>
                <a:latin typeface="Roboto Regular" panose="02000000000000000000" pitchFamily="2" charset="0"/>
              </a:rPr>
              <a:t>June 2020 </a:t>
            </a:r>
            <a:r>
              <a:rPr lang="mr-IN" sz="1600" b="0" i="0" dirty="0">
                <a:solidFill>
                  <a:prstClr val="white"/>
                </a:solidFill>
                <a:latin typeface="Roboto Regular" panose="02000000000000000000" pitchFamily="2" charset="0"/>
              </a:rPr>
              <a:t>–</a:t>
            </a:r>
            <a:r>
              <a:rPr lang="en-US" sz="1600" b="0" i="0" dirty="0">
                <a:solidFill>
                  <a:prstClr val="white"/>
                </a:solidFill>
                <a:latin typeface="Roboto Regular" panose="02000000000000000000" pitchFamily="2" charset="0"/>
              </a:rPr>
              <a:t> June 2021</a:t>
            </a:r>
          </a:p>
          <a:p>
            <a:pPr algn="ctr" defTabSz="457200">
              <a:defRPr/>
            </a:pPr>
            <a:r>
              <a:rPr lang="en-US" sz="1600" b="0" i="0" dirty="0">
                <a:solidFill>
                  <a:prstClr val="white"/>
                </a:solidFill>
                <a:latin typeface="Roboto Regular" panose="02000000000000000000" pitchFamily="2" charset="0"/>
              </a:rPr>
              <a:t>Step 1</a:t>
            </a:r>
          </a:p>
        </p:txBody>
      </p:sp>
      <p:cxnSp>
        <p:nvCxnSpPr>
          <p:cNvPr id="13" name="Straight Connector 12">
            <a:extLst>
              <a:ext uri="{FF2B5EF4-FFF2-40B4-BE49-F238E27FC236}">
                <a16:creationId xmlns:a16="http://schemas.microsoft.com/office/drawing/2014/main" id="{A612628C-1066-FB4D-BF54-585CDA60C491}"/>
              </a:ext>
            </a:extLst>
          </p:cNvPr>
          <p:cNvCxnSpPr>
            <a:cxnSpLocks/>
          </p:cNvCxnSpPr>
          <p:nvPr userDrawn="1"/>
        </p:nvCxnSpPr>
        <p:spPr>
          <a:xfrm flipH="1">
            <a:off x="247650" y="1197996"/>
            <a:ext cx="7535" cy="4786879"/>
          </a:xfrm>
          <a:prstGeom prst="line">
            <a:avLst/>
          </a:prstGeom>
          <a:ln w="25400" cap="rnd">
            <a:solidFill>
              <a:schemeClr val="tx2"/>
            </a:solidFill>
            <a:round/>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0A49FED-EB95-1C4C-A50D-2C0D3CF23EB1}"/>
              </a:ext>
            </a:extLst>
          </p:cNvPr>
          <p:cNvSpPr txBox="1"/>
          <p:nvPr userDrawn="1"/>
        </p:nvSpPr>
        <p:spPr>
          <a:xfrm>
            <a:off x="255185" y="1085869"/>
            <a:ext cx="1697115" cy="338554"/>
          </a:xfrm>
          <a:prstGeom prst="rect">
            <a:avLst/>
          </a:prstGeom>
          <a:noFill/>
        </p:spPr>
        <p:txBody>
          <a:bodyPr wrap="square" rtlCol="0">
            <a:spAutoFit/>
          </a:bodyPr>
          <a:lstStyle/>
          <a:p>
            <a:r>
              <a:rPr lang="en-GB" sz="1600" dirty="0">
                <a:solidFill>
                  <a:schemeClr val="tx1">
                    <a:lumMod val="50000"/>
                    <a:lumOff val="50000"/>
                  </a:schemeClr>
                </a:solidFill>
                <a:latin typeface="+mj-lt"/>
              </a:rPr>
              <a:t>JUNE 2020</a:t>
            </a:r>
          </a:p>
        </p:txBody>
      </p:sp>
      <p:sp>
        <p:nvSpPr>
          <p:cNvPr id="15" name="TextBox 14">
            <a:extLst>
              <a:ext uri="{FF2B5EF4-FFF2-40B4-BE49-F238E27FC236}">
                <a16:creationId xmlns:a16="http://schemas.microsoft.com/office/drawing/2014/main" id="{3C4CCB9E-9C03-0843-9EF7-A9DEB4BB0E9A}"/>
              </a:ext>
            </a:extLst>
          </p:cNvPr>
          <p:cNvSpPr txBox="1"/>
          <p:nvPr userDrawn="1"/>
        </p:nvSpPr>
        <p:spPr>
          <a:xfrm>
            <a:off x="10145171" y="1079698"/>
            <a:ext cx="1799177" cy="338554"/>
          </a:xfrm>
          <a:prstGeom prst="rect">
            <a:avLst/>
          </a:prstGeom>
          <a:noFill/>
        </p:spPr>
        <p:txBody>
          <a:bodyPr wrap="square" rtlCol="0">
            <a:spAutoFit/>
          </a:bodyPr>
          <a:lstStyle/>
          <a:p>
            <a:pPr algn="r"/>
            <a:r>
              <a:rPr lang="en-GB" sz="1600" dirty="0">
                <a:solidFill>
                  <a:schemeClr val="tx1">
                    <a:lumMod val="50000"/>
                    <a:lumOff val="50000"/>
                  </a:schemeClr>
                </a:solidFill>
                <a:latin typeface="+mj-lt"/>
              </a:rPr>
              <a:t>MARCH 2023</a:t>
            </a:r>
          </a:p>
        </p:txBody>
      </p:sp>
      <p:cxnSp>
        <p:nvCxnSpPr>
          <p:cNvPr id="16" name="Straight Connector 15">
            <a:extLst>
              <a:ext uri="{FF2B5EF4-FFF2-40B4-BE49-F238E27FC236}">
                <a16:creationId xmlns:a16="http://schemas.microsoft.com/office/drawing/2014/main" id="{92245437-8643-2949-B27C-A626DA7A9200}"/>
              </a:ext>
            </a:extLst>
          </p:cNvPr>
          <p:cNvCxnSpPr>
            <a:cxnSpLocks/>
          </p:cNvCxnSpPr>
          <p:nvPr userDrawn="1"/>
        </p:nvCxnSpPr>
        <p:spPr>
          <a:xfrm>
            <a:off x="11944349" y="1195683"/>
            <a:ext cx="9054" cy="4789192"/>
          </a:xfrm>
          <a:prstGeom prst="line">
            <a:avLst/>
          </a:prstGeom>
          <a:ln w="25400" cap="rnd">
            <a:solidFill>
              <a:schemeClr val="tx2"/>
            </a:solidFill>
            <a:roun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267B223-F763-9A40-B440-BA5D01D4C74F}"/>
              </a:ext>
            </a:extLst>
          </p:cNvPr>
          <p:cNvCxnSpPr/>
          <p:nvPr userDrawn="1"/>
        </p:nvCxnSpPr>
        <p:spPr>
          <a:xfrm>
            <a:off x="0" y="6172200"/>
            <a:ext cx="12192000" cy="0"/>
          </a:xfrm>
          <a:prstGeom prst="line">
            <a:avLst/>
          </a:prstGeom>
          <a:ln w="25400" cap="rnd">
            <a:solidFill>
              <a:schemeClr val="bg1">
                <a:lumMod val="95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8D0237A-72DC-5A44-99F4-B4E1B60E7AD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extLst>
      <p:ext uri="{BB962C8B-B14F-4D97-AF65-F5344CB8AC3E}">
        <p14:creationId xmlns:p14="http://schemas.microsoft.com/office/powerpoint/2010/main" val="10929739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B3A5-6311-4777-92BD-AC8940BF1DBB}"/>
              </a:ext>
            </a:extLst>
          </p:cNvPr>
          <p:cNvSpPr>
            <a:spLocks noGrp="1"/>
          </p:cNvSpPr>
          <p:nvPr>
            <p:ph type="title" hasCustomPrompt="1"/>
          </p:nvPr>
        </p:nvSpPr>
        <p:spPr>
          <a:xfrm>
            <a:off x="246062" y="438936"/>
            <a:ext cx="11698287" cy="608029"/>
          </a:xfrm>
        </p:spPr>
        <p:txBody>
          <a:bodyPr/>
          <a:lstStyle/>
          <a:p>
            <a:r>
              <a:rPr lang="en-US" dirty="0"/>
              <a:t>Do not use: layout for import</a:t>
            </a:r>
            <a:endParaRPr lang="en-GB" dirty="0"/>
          </a:p>
        </p:txBody>
      </p:sp>
      <p:sp>
        <p:nvSpPr>
          <p:cNvPr id="3" name="Text Placeholder 2">
            <a:extLst>
              <a:ext uri="{FF2B5EF4-FFF2-40B4-BE49-F238E27FC236}">
                <a16:creationId xmlns:a16="http://schemas.microsoft.com/office/drawing/2014/main" id="{5E1AC616-EBE9-4F3B-BF65-2DD223CA643E}"/>
              </a:ext>
            </a:extLst>
          </p:cNvPr>
          <p:cNvSpPr>
            <a:spLocks noGrp="1"/>
          </p:cNvSpPr>
          <p:nvPr>
            <p:ph type="body" idx="1"/>
          </p:nvPr>
        </p:nvSpPr>
        <p:spPr>
          <a:xfrm>
            <a:off x="246064" y="1206500"/>
            <a:ext cx="5792786"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A8982C-BA0A-4739-B806-65C9BA5EB777}"/>
              </a:ext>
            </a:extLst>
          </p:cNvPr>
          <p:cNvSpPr>
            <a:spLocks noGrp="1"/>
          </p:cNvSpPr>
          <p:nvPr>
            <p:ph sz="half" idx="2"/>
          </p:nvPr>
        </p:nvSpPr>
        <p:spPr>
          <a:xfrm>
            <a:off x="246064" y="2227261"/>
            <a:ext cx="5801840" cy="3757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E93469-9A18-44FC-8130-D57BE37C147A}"/>
              </a:ext>
            </a:extLst>
          </p:cNvPr>
          <p:cNvSpPr>
            <a:spLocks noGrp="1"/>
          </p:cNvSpPr>
          <p:nvPr>
            <p:ph type="body" sz="quarter" idx="3"/>
          </p:nvPr>
        </p:nvSpPr>
        <p:spPr>
          <a:xfrm>
            <a:off x="6172200" y="1206500"/>
            <a:ext cx="577215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F976E7-EE39-424B-8E00-78B1644ACFA2}"/>
              </a:ext>
            </a:extLst>
          </p:cNvPr>
          <p:cNvSpPr>
            <a:spLocks noGrp="1"/>
          </p:cNvSpPr>
          <p:nvPr>
            <p:ph sz="quarter" idx="4"/>
          </p:nvPr>
        </p:nvSpPr>
        <p:spPr>
          <a:xfrm>
            <a:off x="6172200" y="2227261"/>
            <a:ext cx="5772150" cy="3757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8" name="Straight Connector 17">
            <a:extLst>
              <a:ext uri="{FF2B5EF4-FFF2-40B4-BE49-F238E27FC236}">
                <a16:creationId xmlns:a16="http://schemas.microsoft.com/office/drawing/2014/main" id="{9157BD64-C006-46A8-970F-FC5AB17611A1}"/>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9" name="Footer Placeholder 18">
            <a:extLst>
              <a:ext uri="{FF2B5EF4-FFF2-40B4-BE49-F238E27FC236}">
                <a16:creationId xmlns:a16="http://schemas.microsoft.com/office/drawing/2014/main" id="{C4DE2CBC-2CC3-420D-AA40-6DA43A278D39}"/>
              </a:ext>
            </a:extLst>
          </p:cNvPr>
          <p:cNvSpPr>
            <a:spLocks noGrp="1"/>
          </p:cNvSpPr>
          <p:nvPr>
            <p:ph type="ftr" sz="quarter" idx="10"/>
          </p:nvPr>
        </p:nvSpPr>
        <p:spPr/>
        <p:txBody>
          <a:bodyPr/>
          <a:lstStyle/>
          <a:p>
            <a:endParaRPr lang="en-GB"/>
          </a:p>
        </p:txBody>
      </p:sp>
      <p:pic>
        <p:nvPicPr>
          <p:cNvPr id="20" name="Picture 19">
            <a:extLst>
              <a:ext uri="{FF2B5EF4-FFF2-40B4-BE49-F238E27FC236}">
                <a16:creationId xmlns:a16="http://schemas.microsoft.com/office/drawing/2014/main" id="{95B1CE2F-D166-A74A-B061-D6247EE6659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74516863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p-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F949F25F-3FDF-4745-8AE1-E0EDC60A45CE}"/>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F0CD27DC-BF83-F04E-8E7F-EA5404B90BE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9" name="Rectangle 8">
            <a:extLst>
              <a:ext uri="{FF2B5EF4-FFF2-40B4-BE49-F238E27FC236}">
                <a16:creationId xmlns:a16="http://schemas.microsoft.com/office/drawing/2014/main" id="{93225D9E-8F9E-F640-831E-8FA10D9768B7}"/>
              </a:ext>
            </a:extLst>
          </p:cNvPr>
          <p:cNvSpPr/>
          <p:nvPr userDrawn="1"/>
        </p:nvSpPr>
        <p:spPr>
          <a:xfrm>
            <a:off x="0" y="1196974"/>
            <a:ext cx="12192000" cy="4956175"/>
          </a:xfrm>
          <a:prstGeom prst="rect">
            <a:avLst/>
          </a:prstGeom>
          <a:solidFill>
            <a:schemeClr val="accent3">
              <a:lumMod val="20000"/>
              <a:lumOff val="80000"/>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995168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887E-B1E7-469D-9541-68A8CD87A798}"/>
              </a:ext>
            </a:extLst>
          </p:cNvPr>
          <p:cNvSpPr>
            <a:spLocks noGrp="1"/>
          </p:cNvSpPr>
          <p:nvPr>
            <p:ph type="title" hasCustomPrompt="1"/>
          </p:nvPr>
        </p:nvSpPr>
        <p:spPr/>
        <p:txBody>
          <a:bodyPr/>
          <a:lstStyle>
            <a:lvl1pPr>
              <a:defRPr/>
            </a:lvl1pPr>
          </a:lstStyle>
          <a:p>
            <a:r>
              <a:rPr lang="en-US" dirty="0"/>
              <a:t>Do not use: layout for import</a:t>
            </a:r>
            <a:endParaRPr lang="en-GB" dirty="0"/>
          </a:p>
        </p:txBody>
      </p:sp>
      <p:sp>
        <p:nvSpPr>
          <p:cNvPr id="3" name="Content Placeholder 2">
            <a:extLst>
              <a:ext uri="{FF2B5EF4-FFF2-40B4-BE49-F238E27FC236}">
                <a16:creationId xmlns:a16="http://schemas.microsoft.com/office/drawing/2014/main" id="{D092C4BC-75C4-4C16-B705-4C1DB9D9A31C}"/>
              </a:ext>
            </a:extLst>
          </p:cNvPr>
          <p:cNvSpPr>
            <a:spLocks noGrp="1"/>
          </p:cNvSpPr>
          <p:nvPr>
            <p:ph sz="half" idx="1"/>
          </p:nvPr>
        </p:nvSpPr>
        <p:spPr>
          <a:xfrm>
            <a:off x="255116" y="1196975"/>
            <a:ext cx="5764684" cy="4787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6BA9F1-786C-4D83-B2D0-4ECA704332B3}"/>
              </a:ext>
            </a:extLst>
          </p:cNvPr>
          <p:cNvSpPr>
            <a:spLocks noGrp="1"/>
          </p:cNvSpPr>
          <p:nvPr>
            <p:ph sz="half" idx="2"/>
          </p:nvPr>
        </p:nvSpPr>
        <p:spPr>
          <a:xfrm>
            <a:off x="6172199" y="1196975"/>
            <a:ext cx="5764683" cy="4787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6" name="Straight Connector 15">
            <a:extLst>
              <a:ext uri="{FF2B5EF4-FFF2-40B4-BE49-F238E27FC236}">
                <a16:creationId xmlns:a16="http://schemas.microsoft.com/office/drawing/2014/main" id="{13F5A62D-55A5-4C2A-A5FA-58D73710621C}"/>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96D5D8B3-7463-4AFC-B990-724156906FCB}"/>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69F65647-BABC-9642-AF67-EDB6BEECF52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608775832"/>
      </p:ext>
    </p:extLst>
  </p:cSld>
  <p:clrMapOvr>
    <a:masterClrMapping/>
  </p:clrMapOvr>
  <p:transition spd="slow">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88B1-A1AF-4B75-B96A-04232738A23C}"/>
              </a:ext>
            </a:extLst>
          </p:cNvPr>
          <p:cNvSpPr>
            <a:spLocks noGrp="1"/>
          </p:cNvSpPr>
          <p:nvPr>
            <p:ph type="title" hasCustomPrompt="1"/>
          </p:nvPr>
        </p:nvSpPr>
        <p:spPr>
          <a:xfrm>
            <a:off x="255116" y="1196975"/>
            <a:ext cx="11689234" cy="2852737"/>
          </a:xfrm>
        </p:spPr>
        <p:txBody>
          <a:bodyPr anchor="b">
            <a:normAutofit/>
          </a:bodyPr>
          <a:lstStyle>
            <a:lvl1pPr algn="ctr">
              <a:defRPr sz="7200">
                <a:solidFill>
                  <a:schemeClr val="accent1"/>
                </a:solidFill>
              </a:defRPr>
            </a:lvl1pPr>
          </a:lstStyle>
          <a:p>
            <a:r>
              <a:rPr lang="en-US" dirty="0"/>
              <a:t>Do not use: layout for import</a:t>
            </a:r>
            <a:endParaRPr lang="en-GB" dirty="0"/>
          </a:p>
        </p:txBody>
      </p:sp>
      <p:sp>
        <p:nvSpPr>
          <p:cNvPr id="3" name="Text Placeholder 2">
            <a:extLst>
              <a:ext uri="{FF2B5EF4-FFF2-40B4-BE49-F238E27FC236}">
                <a16:creationId xmlns:a16="http://schemas.microsoft.com/office/drawing/2014/main" id="{FE1CED14-4054-4CC8-B680-F8F6BE841C8B}"/>
              </a:ext>
            </a:extLst>
          </p:cNvPr>
          <p:cNvSpPr>
            <a:spLocks noGrp="1"/>
          </p:cNvSpPr>
          <p:nvPr>
            <p:ph type="body" idx="1"/>
          </p:nvPr>
        </p:nvSpPr>
        <p:spPr>
          <a:xfrm>
            <a:off x="255116" y="4268771"/>
            <a:ext cx="11689234"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15" name="Straight Connector 14">
            <a:extLst>
              <a:ext uri="{FF2B5EF4-FFF2-40B4-BE49-F238E27FC236}">
                <a16:creationId xmlns:a16="http://schemas.microsoft.com/office/drawing/2014/main" id="{4909A7D2-2013-40CF-9FD9-EC93123931C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B2033BEB-E621-4FF6-B733-B1BB1AF52699}"/>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2439CD5E-C5EA-774E-BA63-B72B7B07B07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685089966"/>
      </p:ext>
    </p:extLst>
  </p:cSld>
  <p:clrMapOvr>
    <a:masterClrMapping/>
  </p:clrMapOvr>
  <p:transition spd="slow">
    <p:push di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767D-669F-4985-B98F-DC507BD41F27}"/>
              </a:ext>
            </a:extLst>
          </p:cNvPr>
          <p:cNvSpPr>
            <a:spLocks noGrp="1"/>
          </p:cNvSpPr>
          <p:nvPr>
            <p:ph type="title" hasCustomPrompt="1"/>
          </p:nvPr>
        </p:nvSpPr>
        <p:spPr>
          <a:xfrm>
            <a:off x="255116" y="457200"/>
            <a:ext cx="3932237" cy="1600200"/>
          </a:xfrm>
        </p:spPr>
        <p:txBody>
          <a:bodyPr anchor="b">
            <a:normAutofit/>
          </a:bodyPr>
          <a:lstStyle>
            <a:lvl1pPr>
              <a:defRPr sz="2400"/>
            </a:lvl1pPr>
          </a:lstStyle>
          <a:p>
            <a:r>
              <a:rPr lang="en-US" dirty="0"/>
              <a:t>Do not use: layout for import</a:t>
            </a:r>
            <a:endParaRPr lang="en-GB" dirty="0"/>
          </a:p>
        </p:txBody>
      </p:sp>
      <p:sp>
        <p:nvSpPr>
          <p:cNvPr id="3" name="Content Placeholder 2">
            <a:extLst>
              <a:ext uri="{FF2B5EF4-FFF2-40B4-BE49-F238E27FC236}">
                <a16:creationId xmlns:a16="http://schemas.microsoft.com/office/drawing/2014/main" id="{BBD251DE-221D-4233-A526-8B9F83A0FFD1}"/>
              </a:ext>
            </a:extLst>
          </p:cNvPr>
          <p:cNvSpPr>
            <a:spLocks noGrp="1"/>
          </p:cNvSpPr>
          <p:nvPr>
            <p:ph idx="1"/>
          </p:nvPr>
        </p:nvSpPr>
        <p:spPr>
          <a:xfrm>
            <a:off x="5772150" y="472167"/>
            <a:ext cx="6172200" cy="5512707"/>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975799-0A1F-4C59-BA8A-6A3DABEC4FE7}"/>
              </a:ext>
            </a:extLst>
          </p:cNvPr>
          <p:cNvSpPr>
            <a:spLocks noGrp="1"/>
          </p:cNvSpPr>
          <p:nvPr>
            <p:ph type="body" sz="half" idx="2"/>
          </p:nvPr>
        </p:nvSpPr>
        <p:spPr>
          <a:xfrm>
            <a:off x="255116" y="2216134"/>
            <a:ext cx="3932237" cy="3768740"/>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6" name="Straight Connector 15">
            <a:extLst>
              <a:ext uri="{FF2B5EF4-FFF2-40B4-BE49-F238E27FC236}">
                <a16:creationId xmlns:a16="http://schemas.microsoft.com/office/drawing/2014/main" id="{6561BF7B-28D8-4A1F-9B8C-0A12090F469C}"/>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EBF86D83-6518-4E3A-B8CD-C72CC799BF54}"/>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C1325C6C-9D80-804A-95BB-078AA7A837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2482517991"/>
      </p:ext>
    </p:extLst>
  </p:cSld>
  <p:clrMapOvr>
    <a:masterClrMapping/>
  </p:clrMapOvr>
  <p:transition spd="slow">
    <p:push di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4A5F-C873-4F0E-9E5A-34F86096CE12}"/>
              </a:ext>
            </a:extLst>
          </p:cNvPr>
          <p:cNvSpPr>
            <a:spLocks noGrp="1"/>
          </p:cNvSpPr>
          <p:nvPr>
            <p:ph type="title" hasCustomPrompt="1"/>
          </p:nvPr>
        </p:nvSpPr>
        <p:spPr>
          <a:xfrm>
            <a:off x="255116" y="457200"/>
            <a:ext cx="3932237" cy="1600200"/>
          </a:xfrm>
        </p:spPr>
        <p:txBody>
          <a:bodyPr anchor="b"/>
          <a:lstStyle>
            <a:lvl1pPr>
              <a:defRPr sz="3200">
                <a:solidFill>
                  <a:schemeClr val="tx2"/>
                </a:solidFill>
              </a:defRPr>
            </a:lvl1pPr>
          </a:lstStyle>
          <a:p>
            <a:r>
              <a:rPr lang="en-US" dirty="0"/>
              <a:t>Do not use: layout for import</a:t>
            </a:r>
            <a:endParaRPr lang="en-GB" dirty="0"/>
          </a:p>
        </p:txBody>
      </p:sp>
      <p:sp>
        <p:nvSpPr>
          <p:cNvPr id="3" name="Picture Placeholder 2">
            <a:extLst>
              <a:ext uri="{FF2B5EF4-FFF2-40B4-BE49-F238E27FC236}">
                <a16:creationId xmlns:a16="http://schemas.microsoft.com/office/drawing/2014/main" id="{791F0EBD-89E2-4A9E-9565-654DD7C10E54}"/>
              </a:ext>
            </a:extLst>
          </p:cNvPr>
          <p:cNvSpPr>
            <a:spLocks noGrp="1"/>
          </p:cNvSpPr>
          <p:nvPr>
            <p:ph type="pic" idx="1"/>
          </p:nvPr>
        </p:nvSpPr>
        <p:spPr>
          <a:xfrm>
            <a:off x="5734049" y="457200"/>
            <a:ext cx="6210799" cy="55289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E9C216C3-064B-42A2-A420-78C79A2E8A2B}"/>
              </a:ext>
            </a:extLst>
          </p:cNvPr>
          <p:cNvSpPr>
            <a:spLocks noGrp="1"/>
          </p:cNvSpPr>
          <p:nvPr>
            <p:ph type="body" sz="half" idx="2"/>
          </p:nvPr>
        </p:nvSpPr>
        <p:spPr>
          <a:xfrm>
            <a:off x="255116" y="2216134"/>
            <a:ext cx="3932237" cy="37687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6" name="Straight Connector 15">
            <a:extLst>
              <a:ext uri="{FF2B5EF4-FFF2-40B4-BE49-F238E27FC236}">
                <a16:creationId xmlns:a16="http://schemas.microsoft.com/office/drawing/2014/main" id="{1495847F-362D-4D61-A38C-6A82B96E85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823C35D5-1A59-4590-B12B-E560F860AF31}"/>
              </a:ext>
            </a:extLst>
          </p:cNvPr>
          <p:cNvSpPr>
            <a:spLocks noGrp="1"/>
          </p:cNvSpPr>
          <p:nvPr>
            <p:ph type="ftr" sz="quarter" idx="10"/>
          </p:nvPr>
        </p:nvSpPr>
        <p:spPr/>
        <p:txBody>
          <a:bodyPr/>
          <a:lstStyle/>
          <a:p>
            <a:endParaRPr lang="en-GB"/>
          </a:p>
        </p:txBody>
      </p:sp>
      <p:pic>
        <p:nvPicPr>
          <p:cNvPr id="19" name="Picture 18">
            <a:extLst>
              <a:ext uri="{FF2B5EF4-FFF2-40B4-BE49-F238E27FC236}">
                <a16:creationId xmlns:a16="http://schemas.microsoft.com/office/drawing/2014/main" id="{2B738EAB-E660-A942-828A-BE78F23F147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639225286"/>
      </p:ext>
    </p:extLst>
  </p:cSld>
  <p:clrMapOvr>
    <a:masterClrMapping/>
  </p:clrMapOvr>
  <p:transition spd="slow">
    <p:push di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468C-0714-4D52-8AD3-B0C6BE38D4E8}"/>
              </a:ext>
            </a:extLst>
          </p:cNvPr>
          <p:cNvSpPr>
            <a:spLocks noGrp="1"/>
          </p:cNvSpPr>
          <p:nvPr>
            <p:ph type="title" hasCustomPrompt="1"/>
          </p:nvPr>
        </p:nvSpPr>
        <p:spPr/>
        <p:txBody>
          <a:bodyPr/>
          <a:lstStyle>
            <a:lvl1pPr>
              <a:defRPr/>
            </a:lvl1pPr>
          </a:lstStyle>
          <a:p>
            <a:r>
              <a:rPr lang="en-US" dirty="0"/>
              <a:t>Do not use: layout for import</a:t>
            </a:r>
            <a:endParaRPr lang="en-GB" dirty="0"/>
          </a:p>
        </p:txBody>
      </p:sp>
      <p:sp>
        <p:nvSpPr>
          <p:cNvPr id="3" name="Vertical Text Placeholder 2">
            <a:extLst>
              <a:ext uri="{FF2B5EF4-FFF2-40B4-BE49-F238E27FC236}">
                <a16:creationId xmlns:a16="http://schemas.microsoft.com/office/drawing/2014/main" id="{45965166-0DAE-481F-B34C-6F174BF355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5" name="Straight Connector 14">
            <a:extLst>
              <a:ext uri="{FF2B5EF4-FFF2-40B4-BE49-F238E27FC236}">
                <a16:creationId xmlns:a16="http://schemas.microsoft.com/office/drawing/2014/main" id="{2AE8B7EC-3349-4097-AC88-57E06D08EFA3}"/>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411D6BD3-B4FD-45AC-AA08-CE4585D60073}"/>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5ED7C1A8-772D-4846-9554-3594B1A9C53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542354956"/>
      </p:ext>
    </p:extLst>
  </p:cSld>
  <p:clrMapOvr>
    <a:masterClrMapping/>
  </p:clrMapOvr>
  <p:transition spd="slow">
    <p:push di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8B0D2-1361-4912-BBDB-ECD9D09F3B03}"/>
              </a:ext>
            </a:extLst>
          </p:cNvPr>
          <p:cNvSpPr>
            <a:spLocks noGrp="1"/>
          </p:cNvSpPr>
          <p:nvPr>
            <p:ph type="title" orient="vert" hasCustomPrompt="1"/>
          </p:nvPr>
        </p:nvSpPr>
        <p:spPr>
          <a:xfrm>
            <a:off x="9294082" y="457200"/>
            <a:ext cx="2628900" cy="5527675"/>
          </a:xfrm>
        </p:spPr>
        <p:txBody>
          <a:bodyPr vert="eaVert"/>
          <a:lstStyle>
            <a:lvl1pPr>
              <a:defRPr/>
            </a:lvl1pPr>
          </a:lstStyle>
          <a:p>
            <a:r>
              <a:rPr lang="en-US" dirty="0"/>
              <a:t>Do not use: layout for import</a:t>
            </a:r>
            <a:endParaRPr lang="en-GB" dirty="0"/>
          </a:p>
        </p:txBody>
      </p:sp>
      <p:sp>
        <p:nvSpPr>
          <p:cNvPr id="3" name="Vertical Text Placeholder 2">
            <a:extLst>
              <a:ext uri="{FF2B5EF4-FFF2-40B4-BE49-F238E27FC236}">
                <a16:creationId xmlns:a16="http://schemas.microsoft.com/office/drawing/2014/main" id="{F47E7A9A-51FB-431E-B074-D0E2E14A01F9}"/>
              </a:ext>
            </a:extLst>
          </p:cNvPr>
          <p:cNvSpPr>
            <a:spLocks noGrp="1"/>
          </p:cNvSpPr>
          <p:nvPr>
            <p:ph type="body" orient="vert" idx="1"/>
          </p:nvPr>
        </p:nvSpPr>
        <p:spPr>
          <a:xfrm>
            <a:off x="258132" y="457200"/>
            <a:ext cx="8733468" cy="549171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5" name="Straight Connector 14">
            <a:extLst>
              <a:ext uri="{FF2B5EF4-FFF2-40B4-BE49-F238E27FC236}">
                <a16:creationId xmlns:a16="http://schemas.microsoft.com/office/drawing/2014/main" id="{75EF3A77-D752-4C5F-B2CC-9BAB2496327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8CE58F1F-0073-4782-8430-46DA8586EEF7}"/>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D0B56DBC-378E-0147-8B32-3AED3A92739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14856972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Background blank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D7249C0-DDFD-4642-8A57-7A35FF042302}"/>
              </a:ext>
            </a:extLst>
          </p:cNvPr>
          <p:cNvPicPr>
            <a:picLocks noChangeAspect="1"/>
          </p:cNvPicPr>
          <p:nvPr userDrawn="1"/>
        </p:nvPicPr>
        <p:blipFill rotWithShape="1">
          <a:blip r:embed="rId3">
            <a:alphaModFix amt="50000"/>
          </a:blip>
          <a:srcRect l="1794" t="14433" r="-1" b="6722"/>
          <a:stretch/>
        </p:blipFill>
        <p:spPr>
          <a:xfrm>
            <a:off x="-1" y="1196975"/>
            <a:ext cx="12191999" cy="4947941"/>
          </a:xfrm>
          <a:prstGeom prst="rect">
            <a:avLst/>
          </a:prstGeom>
        </p:spPr>
      </p:pic>
      <p:sp>
        <p:nvSpPr>
          <p:cNvPr id="15" name="Footer Placeholder 14">
            <a:extLst>
              <a:ext uri="{FF2B5EF4-FFF2-40B4-BE49-F238E27FC236}">
                <a16:creationId xmlns:a16="http://schemas.microsoft.com/office/drawing/2014/main" id="{D92DBF88-2368-4A3B-82DF-CF8A01385295}"/>
              </a:ext>
            </a:extLst>
          </p:cNvPr>
          <p:cNvSpPr>
            <a:spLocks noGrp="1"/>
          </p:cNvSpPr>
          <p:nvPr>
            <p:ph type="ftr" sz="quarter" idx="10"/>
          </p:nvPr>
        </p:nvSpPr>
        <p:spPr/>
        <p:txBody>
          <a:bodyPr/>
          <a:lstStyle/>
          <a:p>
            <a:endParaRPr lang="en-GB"/>
          </a:p>
        </p:txBody>
      </p:sp>
      <p:pic>
        <p:nvPicPr>
          <p:cNvPr id="16" name="Picture 15">
            <a:extLst>
              <a:ext uri="{FF2B5EF4-FFF2-40B4-BE49-F238E27FC236}">
                <a16:creationId xmlns:a16="http://schemas.microsoft.com/office/drawing/2014/main" id="{7DA1B332-4319-7947-B61E-1898FCBEC053}"/>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711899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hasCustomPrompt="1"/>
          </p:nvPr>
        </p:nvSpPr>
        <p:spPr/>
        <p:txBody>
          <a:bodyPr/>
          <a:lstStyle>
            <a:lvl1pPr>
              <a:defRPr/>
            </a:lvl1pPr>
          </a:lstStyle>
          <a:p>
            <a:r>
              <a:rPr lang="en-US" dirty="0"/>
              <a:t>Enter title</a:t>
            </a:r>
            <a:endParaRPr lang="en-GB" dirty="0"/>
          </a:p>
        </p:txBody>
      </p:sp>
      <p:sp>
        <p:nvSpPr>
          <p:cNvPr id="7" name="Picture Placeholder 6">
            <a:extLst>
              <a:ext uri="{FF2B5EF4-FFF2-40B4-BE49-F238E27FC236}">
                <a16:creationId xmlns:a16="http://schemas.microsoft.com/office/drawing/2014/main" id="{9DE1CA3E-8E07-43D1-8EFE-5A36C3D085BD}"/>
              </a:ext>
            </a:extLst>
          </p:cNvPr>
          <p:cNvSpPr>
            <a:spLocks noGrp="1"/>
          </p:cNvSpPr>
          <p:nvPr>
            <p:ph type="pic" sz="quarter" idx="13" hasCustomPrompt="1"/>
          </p:nvPr>
        </p:nvSpPr>
        <p:spPr>
          <a:xfrm>
            <a:off x="255588" y="1196975"/>
            <a:ext cx="2828925" cy="2060575"/>
          </a:xfrm>
        </p:spPr>
        <p:txBody>
          <a:bodyPr lIns="72000" tIns="36000" rIns="72000" bIns="54000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2000" kern="1200">
                <a:solidFill>
                  <a:schemeClr val="accent5"/>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Click on the icon to add an image in this place-holder</a:t>
            </a:r>
            <a:endParaRPr lang="en-GB" dirty="0"/>
          </a:p>
        </p:txBody>
      </p:sp>
      <p:sp>
        <p:nvSpPr>
          <p:cNvPr id="8" name="Picture Placeholder 6">
            <a:extLst>
              <a:ext uri="{FF2B5EF4-FFF2-40B4-BE49-F238E27FC236}">
                <a16:creationId xmlns:a16="http://schemas.microsoft.com/office/drawing/2014/main" id="{61D27F4A-37F9-4E2F-BF81-BF014B1B0138}"/>
              </a:ext>
            </a:extLst>
          </p:cNvPr>
          <p:cNvSpPr>
            <a:spLocks noGrp="1"/>
          </p:cNvSpPr>
          <p:nvPr>
            <p:ph type="pic" sz="quarter" idx="14" hasCustomPrompt="1"/>
          </p:nvPr>
        </p:nvSpPr>
        <p:spPr>
          <a:xfrm>
            <a:off x="3208867"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Click on the icon to add an image in this place-holder</a:t>
            </a:r>
            <a:endParaRPr lang="en-GB" dirty="0"/>
          </a:p>
          <a:p>
            <a:endParaRPr lang="en-GB" dirty="0"/>
          </a:p>
        </p:txBody>
      </p:sp>
      <p:sp>
        <p:nvSpPr>
          <p:cNvPr id="9" name="Picture Placeholder 6">
            <a:extLst>
              <a:ext uri="{FF2B5EF4-FFF2-40B4-BE49-F238E27FC236}">
                <a16:creationId xmlns:a16="http://schemas.microsoft.com/office/drawing/2014/main" id="{45E619A7-232C-48C7-9183-7D00B13B30D1}"/>
              </a:ext>
            </a:extLst>
          </p:cNvPr>
          <p:cNvSpPr>
            <a:spLocks noGrp="1"/>
          </p:cNvSpPr>
          <p:nvPr>
            <p:ph type="pic" sz="quarter" idx="15" hasCustomPrompt="1"/>
          </p:nvPr>
        </p:nvSpPr>
        <p:spPr>
          <a:xfrm>
            <a:off x="6162146"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sp>
        <p:nvSpPr>
          <p:cNvPr id="10" name="Picture Placeholder 6">
            <a:extLst>
              <a:ext uri="{FF2B5EF4-FFF2-40B4-BE49-F238E27FC236}">
                <a16:creationId xmlns:a16="http://schemas.microsoft.com/office/drawing/2014/main" id="{88C0C4C2-577C-4D93-915B-CE1FF65A4647}"/>
              </a:ext>
            </a:extLst>
          </p:cNvPr>
          <p:cNvSpPr>
            <a:spLocks noGrp="1"/>
          </p:cNvSpPr>
          <p:nvPr>
            <p:ph type="pic" sz="quarter" idx="16" hasCustomPrompt="1"/>
          </p:nvPr>
        </p:nvSpPr>
        <p:spPr>
          <a:xfrm>
            <a:off x="9115425"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cxnSp>
        <p:nvCxnSpPr>
          <p:cNvPr id="12" name="Straight Connector 11">
            <a:extLst>
              <a:ext uri="{FF2B5EF4-FFF2-40B4-BE49-F238E27FC236}">
                <a16:creationId xmlns:a16="http://schemas.microsoft.com/office/drawing/2014/main" id="{039558FF-EE5B-4B3D-B05F-C9F6432A95BB}"/>
              </a:ext>
            </a:extLst>
          </p:cNvPr>
          <p:cNvCxnSpPr/>
          <p:nvPr userDrawn="1"/>
        </p:nvCxnSpPr>
        <p:spPr>
          <a:xfrm>
            <a:off x="255588"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7EA6B-831F-4484-92A3-0D29740A32AF}"/>
              </a:ext>
            </a:extLst>
          </p:cNvPr>
          <p:cNvCxnSpPr/>
          <p:nvPr userDrawn="1"/>
        </p:nvCxnSpPr>
        <p:spPr>
          <a:xfrm>
            <a:off x="3208631"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0414B2-200E-479C-ABF5-75C5FAC43285}"/>
              </a:ext>
            </a:extLst>
          </p:cNvPr>
          <p:cNvCxnSpPr/>
          <p:nvPr userDrawn="1"/>
        </p:nvCxnSpPr>
        <p:spPr>
          <a:xfrm>
            <a:off x="6161910"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D00751-7B59-4ACD-AA9B-12AC2B23653C}"/>
              </a:ext>
            </a:extLst>
          </p:cNvPr>
          <p:cNvCxnSpPr/>
          <p:nvPr userDrawn="1"/>
        </p:nvCxnSpPr>
        <p:spPr>
          <a:xfrm>
            <a:off x="9115189"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9AD650B5-7491-4266-ACFD-47B4BA59EEC8}"/>
              </a:ext>
            </a:extLst>
          </p:cNvPr>
          <p:cNvSpPr>
            <a:spLocks noGrp="1"/>
          </p:cNvSpPr>
          <p:nvPr>
            <p:ph type="body" sz="quarter" idx="17" hasCustomPrompt="1"/>
          </p:nvPr>
        </p:nvSpPr>
        <p:spPr>
          <a:xfrm>
            <a:off x="255588" y="3543301"/>
            <a:ext cx="2838450" cy="2441574"/>
          </a:xfrm>
        </p:spPr>
        <p:txBody>
          <a:bodyPr/>
          <a:lstStyle>
            <a:lvl1pPr marL="0" indent="0">
              <a:buNone/>
              <a:defRPr/>
            </a:lvl1pPr>
            <a:lvl2pPr marL="360363" indent="-185738">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US" dirty="0"/>
              <a:t>Add subhead text</a:t>
            </a:r>
          </a:p>
          <a:p>
            <a:pPr lvl="1"/>
            <a:r>
              <a:rPr lang="en-US" dirty="0"/>
              <a:t>No more than one level of bullets here</a:t>
            </a:r>
          </a:p>
        </p:txBody>
      </p:sp>
      <p:sp>
        <p:nvSpPr>
          <p:cNvPr id="18" name="Text Placeholder 16">
            <a:extLst>
              <a:ext uri="{FF2B5EF4-FFF2-40B4-BE49-F238E27FC236}">
                <a16:creationId xmlns:a16="http://schemas.microsoft.com/office/drawing/2014/main" id="{6664D0D7-33C0-4B88-8F9F-A5D5FE9D0D20}"/>
              </a:ext>
            </a:extLst>
          </p:cNvPr>
          <p:cNvSpPr>
            <a:spLocks noGrp="1"/>
          </p:cNvSpPr>
          <p:nvPr>
            <p:ph type="body" sz="quarter" idx="18" hasCustomPrompt="1"/>
          </p:nvPr>
        </p:nvSpPr>
        <p:spPr>
          <a:xfrm>
            <a:off x="3204104" y="3543301"/>
            <a:ext cx="2838450" cy="2441574"/>
          </a:xfrm>
        </p:spPr>
        <p:txBody>
          <a:bodyPr/>
          <a:lstStyle>
            <a:lvl1pPr marL="0" indent="0">
              <a:buNone/>
              <a:defRPr/>
            </a:lvl1pPr>
            <a:lvl2pPr marL="460375" indent="-285750">
              <a:buNone/>
              <a:defRPr lang="en-US" sz="1800" kern="1200" dirty="0">
                <a:solidFill>
                  <a:schemeClr val="tx2"/>
                </a:solidFill>
                <a:latin typeface="+mn-lt"/>
                <a:ea typeface="+mn-ea"/>
                <a:cs typeface="+mn-cs"/>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19" name="Text Placeholder 16">
            <a:extLst>
              <a:ext uri="{FF2B5EF4-FFF2-40B4-BE49-F238E27FC236}">
                <a16:creationId xmlns:a16="http://schemas.microsoft.com/office/drawing/2014/main" id="{EA3F3FD0-EF89-4528-ACF3-A63E5401BDF6}"/>
              </a:ext>
            </a:extLst>
          </p:cNvPr>
          <p:cNvSpPr>
            <a:spLocks noGrp="1"/>
          </p:cNvSpPr>
          <p:nvPr>
            <p:ph type="body" sz="quarter" idx="19" hasCustomPrompt="1"/>
          </p:nvPr>
        </p:nvSpPr>
        <p:spPr>
          <a:xfrm>
            <a:off x="6157384" y="3543301"/>
            <a:ext cx="2838450" cy="2441574"/>
          </a:xfrm>
        </p:spPr>
        <p:txBody>
          <a:bodyPr/>
          <a:lstStyle>
            <a:lvl1pPr marL="0" indent="0">
              <a:buNone/>
              <a:defRPr/>
            </a:lvl1pPr>
            <a:lvl2pPr marL="460375" indent="-285750">
              <a:buNone/>
              <a:defRPr lang="en-US" sz="1800" kern="1200" dirty="0">
                <a:solidFill>
                  <a:schemeClr val="tx2"/>
                </a:solidFill>
                <a:latin typeface="+mn-lt"/>
                <a:ea typeface="+mn-ea"/>
                <a:cs typeface="+mn-cs"/>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20" name="Text Placeholder 16">
            <a:extLst>
              <a:ext uri="{FF2B5EF4-FFF2-40B4-BE49-F238E27FC236}">
                <a16:creationId xmlns:a16="http://schemas.microsoft.com/office/drawing/2014/main" id="{498D0F0B-7E6C-4F63-8798-3D5CBC5E8ADD}"/>
              </a:ext>
            </a:extLst>
          </p:cNvPr>
          <p:cNvSpPr>
            <a:spLocks noGrp="1"/>
          </p:cNvSpPr>
          <p:nvPr>
            <p:ph type="body" sz="quarter" idx="20" hasCustomPrompt="1"/>
          </p:nvPr>
        </p:nvSpPr>
        <p:spPr>
          <a:xfrm>
            <a:off x="9110663" y="3543301"/>
            <a:ext cx="2838450" cy="2441574"/>
          </a:xfrm>
        </p:spPr>
        <p:txBody>
          <a:bodyPr/>
          <a:lstStyle>
            <a:lvl1pPr marL="0" indent="0">
              <a:buNone/>
              <a:defRPr/>
            </a:lvl1pPr>
            <a:lvl2pPr marL="460375" indent="-285750">
              <a:buFont typeface="Arial" panose="020B0604020202020204" pitchFamily="34" charset="0"/>
              <a:buChar char="•"/>
              <a:defRPr lang="en-US" sz="1800" kern="1200" dirty="0">
                <a:solidFill>
                  <a:schemeClr val="tx2"/>
                </a:solidFill>
                <a:latin typeface="+mn-lt"/>
                <a:ea typeface="+mn-ea"/>
                <a:cs typeface="+mn-cs"/>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cxnSp>
        <p:nvCxnSpPr>
          <p:cNvPr id="29" name="Straight Connector 28">
            <a:extLst>
              <a:ext uri="{FF2B5EF4-FFF2-40B4-BE49-F238E27FC236}">
                <a16:creationId xmlns:a16="http://schemas.microsoft.com/office/drawing/2014/main" id="{ABD4F982-E7B5-4E40-ACD4-EC15C667EF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4803F57-0C53-4BA3-BF63-B29945985223}"/>
              </a:ext>
            </a:extLst>
          </p:cNvPr>
          <p:cNvSpPr>
            <a:spLocks noGrp="1"/>
          </p:cNvSpPr>
          <p:nvPr>
            <p:ph type="ftr" sz="quarter" idx="21"/>
          </p:nvPr>
        </p:nvSpPr>
        <p:spPr/>
        <p:txBody>
          <a:bodyPr/>
          <a:lstStyle/>
          <a:p>
            <a:endParaRPr lang="en-GB"/>
          </a:p>
        </p:txBody>
      </p:sp>
      <p:pic>
        <p:nvPicPr>
          <p:cNvPr id="30" name="Picture 29">
            <a:extLst>
              <a:ext uri="{FF2B5EF4-FFF2-40B4-BE49-F238E27FC236}">
                <a16:creationId xmlns:a16="http://schemas.microsoft.com/office/drawing/2014/main" id="{690684C8-547B-9740-AE0C-88E3740753B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2777324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50D20C7-121D-4310-81B9-FB5410C64F02}"/>
              </a:ext>
            </a:extLst>
          </p:cNvPr>
          <p:cNvSpPr>
            <a:spLocks noGrp="1"/>
          </p:cNvSpPr>
          <p:nvPr>
            <p:ph type="body" sz="quarter" idx="21" hasCustomPrompt="1"/>
          </p:nvPr>
        </p:nvSpPr>
        <p:spPr>
          <a:xfrm>
            <a:off x="255588" y="1196975"/>
            <a:ext cx="2828925" cy="2060575"/>
          </a:xfrm>
        </p:spPr>
        <p:txBody>
          <a:bodyPr vert="horz" lIns="91440" tIns="45720" rIns="91440" bIns="45720" rtlCol="0">
            <a:normAutofit/>
          </a:bodyPr>
          <a:lstStyle>
            <a:lvl1pPr marL="0" indent="0">
              <a:buNone/>
              <a:defRPr lang="en-US" smtClean="0"/>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lang="en-US" smtClean="0"/>
            </a:lvl2pPr>
            <a:lvl3pPr marL="914400" indent="0">
              <a:buNone/>
              <a:defRPr lang="en-US" smtClean="0"/>
            </a:lvl3pPr>
            <a:lvl4pPr marL="1371600" indent="0">
              <a:buNone/>
              <a:defRPr lang="en-US" smtClean="0"/>
            </a:lvl4pPr>
            <a:lvl5pPr marL="1828800" indent="0">
              <a:buNone/>
              <a:defRPr lang="en-GB"/>
            </a:lvl5pPr>
          </a:lstStyle>
          <a:p>
            <a:pPr marL="228600" lvl="0" indent="-22860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2" name="Title 1">
            <a:extLst>
              <a:ext uri="{FF2B5EF4-FFF2-40B4-BE49-F238E27FC236}">
                <a16:creationId xmlns:a16="http://schemas.microsoft.com/office/drawing/2014/main" id="{81BBD6A9-5051-4C55-A319-6AACE0AEF28A}"/>
              </a:ext>
            </a:extLst>
          </p:cNvPr>
          <p:cNvSpPr>
            <a:spLocks noGrp="1"/>
          </p:cNvSpPr>
          <p:nvPr>
            <p:ph type="title" hasCustomPrompt="1"/>
          </p:nvPr>
        </p:nvSpPr>
        <p:spPr/>
        <p:txBody>
          <a:bodyPr/>
          <a:lstStyle/>
          <a:p>
            <a:r>
              <a:rPr lang="en-US" dirty="0"/>
              <a:t>Enter title</a:t>
            </a:r>
            <a:endParaRPr lang="en-GB" dirty="0"/>
          </a:p>
        </p:txBody>
      </p:sp>
      <p:sp>
        <p:nvSpPr>
          <p:cNvPr id="10" name="Picture Placeholder 6">
            <a:extLst>
              <a:ext uri="{FF2B5EF4-FFF2-40B4-BE49-F238E27FC236}">
                <a16:creationId xmlns:a16="http://schemas.microsoft.com/office/drawing/2014/main" id="{88C0C4C2-577C-4D93-915B-CE1FF65A4647}"/>
              </a:ext>
            </a:extLst>
          </p:cNvPr>
          <p:cNvSpPr>
            <a:spLocks noGrp="1"/>
          </p:cNvSpPr>
          <p:nvPr>
            <p:ph type="pic" sz="quarter" idx="16" hasCustomPrompt="1"/>
          </p:nvPr>
        </p:nvSpPr>
        <p:spPr>
          <a:xfrm>
            <a:off x="6161910" y="3543301"/>
            <a:ext cx="5773155" cy="2434751"/>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cxnSp>
        <p:nvCxnSpPr>
          <p:cNvPr id="13" name="Straight Connector 12">
            <a:extLst>
              <a:ext uri="{FF2B5EF4-FFF2-40B4-BE49-F238E27FC236}">
                <a16:creationId xmlns:a16="http://schemas.microsoft.com/office/drawing/2014/main" id="{1637EA6B-831F-4484-92A3-0D29740A32AF}"/>
              </a:ext>
            </a:extLst>
          </p:cNvPr>
          <p:cNvCxnSpPr>
            <a:cxnSpLocks/>
          </p:cNvCxnSpPr>
          <p:nvPr userDrawn="1"/>
        </p:nvCxnSpPr>
        <p:spPr>
          <a:xfrm>
            <a:off x="255116" y="3371850"/>
            <a:ext cx="5782912"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0414B2-200E-479C-ABF5-75C5FAC43285}"/>
              </a:ext>
            </a:extLst>
          </p:cNvPr>
          <p:cNvCxnSpPr/>
          <p:nvPr userDrawn="1"/>
        </p:nvCxnSpPr>
        <p:spPr>
          <a:xfrm>
            <a:off x="6161910"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D00751-7B59-4ACD-AA9B-12AC2B23653C}"/>
              </a:ext>
            </a:extLst>
          </p:cNvPr>
          <p:cNvCxnSpPr/>
          <p:nvPr userDrawn="1"/>
        </p:nvCxnSpPr>
        <p:spPr>
          <a:xfrm>
            <a:off x="9115189"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9AD650B5-7491-4266-ACFD-47B4BA59EEC8}"/>
              </a:ext>
            </a:extLst>
          </p:cNvPr>
          <p:cNvSpPr>
            <a:spLocks noGrp="1"/>
          </p:cNvSpPr>
          <p:nvPr>
            <p:ph type="body" sz="quarter" idx="17" hasCustomPrompt="1"/>
          </p:nvPr>
        </p:nvSpPr>
        <p:spPr>
          <a:xfrm>
            <a:off x="255588" y="3543301"/>
            <a:ext cx="5783262" cy="2441574"/>
          </a:xfrm>
        </p:spPr>
        <p:txBody>
          <a:bodyPr/>
          <a:lstStyle>
            <a:lvl1pPr marL="0" indent="0">
              <a:buNone/>
              <a:defRPr/>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cxnSp>
        <p:nvCxnSpPr>
          <p:cNvPr id="29" name="Straight Connector 28">
            <a:extLst>
              <a:ext uri="{FF2B5EF4-FFF2-40B4-BE49-F238E27FC236}">
                <a16:creationId xmlns:a16="http://schemas.microsoft.com/office/drawing/2014/main" id="{ABD4F982-E7B5-4E40-ACD4-EC15C667EF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0" name="Picture Placeholder 6">
            <a:extLst>
              <a:ext uri="{FF2B5EF4-FFF2-40B4-BE49-F238E27FC236}">
                <a16:creationId xmlns:a16="http://schemas.microsoft.com/office/drawing/2014/main" id="{5E342A90-2B0C-4D2D-9B9C-009582D023D5}"/>
              </a:ext>
            </a:extLst>
          </p:cNvPr>
          <p:cNvSpPr>
            <a:spLocks noGrp="1"/>
          </p:cNvSpPr>
          <p:nvPr>
            <p:ph type="pic" sz="quarter" idx="18" hasCustomPrompt="1"/>
          </p:nvPr>
        </p:nvSpPr>
        <p:spPr>
          <a:xfrm>
            <a:off x="3207866"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sp>
        <p:nvSpPr>
          <p:cNvPr id="31" name="Text Placeholder 16">
            <a:extLst>
              <a:ext uri="{FF2B5EF4-FFF2-40B4-BE49-F238E27FC236}">
                <a16:creationId xmlns:a16="http://schemas.microsoft.com/office/drawing/2014/main" id="{73DCAF20-12EC-4E48-A318-966FD4F4405D}"/>
              </a:ext>
            </a:extLst>
          </p:cNvPr>
          <p:cNvSpPr>
            <a:spLocks noGrp="1"/>
          </p:cNvSpPr>
          <p:nvPr>
            <p:ph type="body" sz="quarter" idx="19" hasCustomPrompt="1"/>
          </p:nvPr>
        </p:nvSpPr>
        <p:spPr>
          <a:xfrm>
            <a:off x="6170141" y="1196975"/>
            <a:ext cx="2821166" cy="2060575"/>
          </a:xfrm>
        </p:spPr>
        <p:txBody>
          <a:bodyPr/>
          <a:lstStyle>
            <a:lvl1pPr marL="0" indent="0">
              <a:buNone/>
              <a:defRPr/>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US"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US" dirty="0"/>
              <a:t>No more than one level of bullets here</a:t>
            </a:r>
          </a:p>
        </p:txBody>
      </p:sp>
      <p:sp>
        <p:nvSpPr>
          <p:cNvPr id="32" name="Picture Placeholder 6">
            <a:extLst>
              <a:ext uri="{FF2B5EF4-FFF2-40B4-BE49-F238E27FC236}">
                <a16:creationId xmlns:a16="http://schemas.microsoft.com/office/drawing/2014/main" id="{81568C63-A0DB-4C5A-A0E0-E6D10894D65A}"/>
              </a:ext>
            </a:extLst>
          </p:cNvPr>
          <p:cNvSpPr>
            <a:spLocks noGrp="1"/>
          </p:cNvSpPr>
          <p:nvPr>
            <p:ph type="pic" sz="quarter" idx="20" hasCustomPrompt="1"/>
          </p:nvPr>
        </p:nvSpPr>
        <p:spPr>
          <a:xfrm>
            <a:off x="9115661"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a:p>
            <a:endParaRPr lang="en-GB"/>
          </a:p>
        </p:txBody>
      </p:sp>
      <p:sp>
        <p:nvSpPr>
          <p:cNvPr id="8" name="Footer Placeholder 7">
            <a:extLst>
              <a:ext uri="{FF2B5EF4-FFF2-40B4-BE49-F238E27FC236}">
                <a16:creationId xmlns:a16="http://schemas.microsoft.com/office/drawing/2014/main" id="{C71E8464-B86E-4C9D-B421-A0484BF6F4B5}"/>
              </a:ext>
            </a:extLst>
          </p:cNvPr>
          <p:cNvSpPr>
            <a:spLocks noGrp="1"/>
          </p:cNvSpPr>
          <p:nvPr>
            <p:ph type="ftr" sz="quarter" idx="22"/>
          </p:nvPr>
        </p:nvSpPr>
        <p:spPr/>
        <p:txBody>
          <a:bodyPr/>
          <a:lstStyle/>
          <a:p>
            <a:endParaRPr lang="en-GB"/>
          </a:p>
        </p:txBody>
      </p:sp>
      <p:pic>
        <p:nvPicPr>
          <p:cNvPr id="33" name="Picture 32">
            <a:extLst>
              <a:ext uri="{FF2B5EF4-FFF2-40B4-BE49-F238E27FC236}">
                <a16:creationId xmlns:a16="http://schemas.microsoft.com/office/drawing/2014/main" id="{57DBDE1F-803C-DC49-957D-FDCD61C417F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957544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5AFE449E-4CA6-4C84-B3E6-911EEBC612D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9723" t="49808" r="55140" b="26791"/>
          <a:stretch/>
        </p:blipFill>
        <p:spPr>
          <a:xfrm>
            <a:off x="-1089" y="3242989"/>
            <a:ext cx="671046" cy="2938251"/>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8" name="Rectangle 7">
            <a:extLst>
              <a:ext uri="{FF2B5EF4-FFF2-40B4-BE49-F238E27FC236}">
                <a16:creationId xmlns:a16="http://schemas.microsoft.com/office/drawing/2014/main" id="{2B7BBAC8-B41E-4852-A76C-8393CCE606D6}"/>
              </a:ext>
            </a:extLst>
          </p:cNvPr>
          <p:cNvSpPr/>
          <p:nvPr userDrawn="1"/>
        </p:nvSpPr>
        <p:spPr>
          <a:xfrm>
            <a:off x="1" y="3242989"/>
            <a:ext cx="669956" cy="2938251"/>
          </a:xfrm>
          <a:prstGeom prst="rect">
            <a:avLst/>
          </a:prstGeom>
          <a:solidFill>
            <a:schemeClr val="accent3">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47823FF-C76F-426C-B219-0D5A62ED4409}"/>
              </a:ext>
            </a:extLst>
          </p:cNvPr>
          <p:cNvSpPr/>
          <p:nvPr userDrawn="1"/>
        </p:nvSpPr>
        <p:spPr>
          <a:xfrm>
            <a:off x="-1089" y="0"/>
            <a:ext cx="12192000" cy="3380888"/>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ECAB465-F32F-4A1E-9FF1-38C701C3EC20}"/>
              </a:ext>
            </a:extLst>
          </p:cNvPr>
          <p:cNvSpPr>
            <a:spLocks noGrp="1"/>
          </p:cNvSpPr>
          <p:nvPr>
            <p:ph type="title" hasCustomPrompt="1"/>
          </p:nvPr>
        </p:nvSpPr>
        <p:spPr>
          <a:xfrm>
            <a:off x="1119910" y="3966126"/>
            <a:ext cx="3314607" cy="1497485"/>
          </a:xfrm>
        </p:spPr>
        <p:txBody>
          <a:bodyPr/>
          <a:lstStyle>
            <a:lvl1pPr>
              <a:defRPr>
                <a:solidFill>
                  <a:schemeClr val="accent6"/>
                </a:solidFill>
              </a:defRPr>
            </a:lvl1pPr>
          </a:lstStyle>
          <a:p>
            <a:r>
              <a:rPr lang="en-US" dirty="0"/>
              <a:t>Enter title</a:t>
            </a:r>
            <a:endParaRPr lang="en-GB" dirty="0"/>
          </a:p>
        </p:txBody>
      </p:sp>
      <p:sp>
        <p:nvSpPr>
          <p:cNvPr id="7" name="Picture Placeholder 6">
            <a:extLst>
              <a:ext uri="{FF2B5EF4-FFF2-40B4-BE49-F238E27FC236}">
                <a16:creationId xmlns:a16="http://schemas.microsoft.com/office/drawing/2014/main" id="{612C48D1-169F-4171-9F3B-117E71D96BE3}"/>
              </a:ext>
            </a:extLst>
          </p:cNvPr>
          <p:cNvSpPr>
            <a:spLocks noGrp="1"/>
          </p:cNvSpPr>
          <p:nvPr>
            <p:ph type="pic" sz="quarter" idx="13" hasCustomPrompt="1"/>
          </p:nvPr>
        </p:nvSpPr>
        <p:spPr>
          <a:xfrm>
            <a:off x="0" y="1"/>
            <a:ext cx="12192000" cy="3242988"/>
          </a:xfrm>
          <a:solidFill>
            <a:schemeClr val="bg1"/>
          </a:solidFill>
          <a:effectLst>
            <a:outerShdw blurRad="88900" dist="38100" dir="5400000" algn="t" rotWithShape="0">
              <a:prstClr val="black">
                <a:alpha val="20000"/>
              </a:prstClr>
            </a:outerShdw>
          </a:effectLst>
        </p:spPr>
        <p:txBody>
          <a:bodyPr vert="horz" lIns="72000" tIns="72000" rIns="72000" bIns="1044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19" name="Text Placeholder 18">
            <a:extLst>
              <a:ext uri="{FF2B5EF4-FFF2-40B4-BE49-F238E27FC236}">
                <a16:creationId xmlns:a16="http://schemas.microsoft.com/office/drawing/2014/main" id="{5210B970-E066-44AB-A67C-39DA5EF063D5}"/>
              </a:ext>
            </a:extLst>
          </p:cNvPr>
          <p:cNvSpPr>
            <a:spLocks noGrp="1"/>
          </p:cNvSpPr>
          <p:nvPr>
            <p:ph type="body" sz="quarter" idx="14" hasCustomPrompt="1"/>
          </p:nvPr>
        </p:nvSpPr>
        <p:spPr>
          <a:xfrm>
            <a:off x="4852657" y="3601054"/>
            <a:ext cx="7091693" cy="237446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text</a:t>
            </a:r>
          </a:p>
          <a:p>
            <a:pPr lvl="1"/>
            <a:r>
              <a:rPr lang="en-US" dirty="0"/>
              <a:t>Second level</a:t>
            </a:r>
          </a:p>
          <a:p>
            <a:pPr lvl="2"/>
            <a:r>
              <a:rPr lang="en-US" dirty="0"/>
              <a:t>Third level</a:t>
            </a:r>
          </a:p>
        </p:txBody>
      </p:sp>
      <p:cxnSp>
        <p:nvCxnSpPr>
          <p:cNvPr id="17" name="Straight Connector 16">
            <a:extLst>
              <a:ext uri="{FF2B5EF4-FFF2-40B4-BE49-F238E27FC236}">
                <a16:creationId xmlns:a16="http://schemas.microsoft.com/office/drawing/2014/main" id="{93C97990-E2EB-4972-AF10-931AA8229B85}"/>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12D4F98-7BC8-479A-987A-7A53E35D3FE7}"/>
              </a:ext>
            </a:extLst>
          </p:cNvPr>
          <p:cNvSpPr>
            <a:spLocks noGrp="1"/>
          </p:cNvSpPr>
          <p:nvPr>
            <p:ph type="ftr" sz="quarter" idx="15"/>
          </p:nvPr>
        </p:nvSpPr>
        <p:spPr/>
        <p:txBody>
          <a:bodyPr/>
          <a:lstStyle/>
          <a:p>
            <a:endParaRPr lang="en-GB"/>
          </a:p>
        </p:txBody>
      </p:sp>
      <p:pic>
        <p:nvPicPr>
          <p:cNvPr id="18" name="Picture 17">
            <a:extLst>
              <a:ext uri="{FF2B5EF4-FFF2-40B4-BE49-F238E27FC236}">
                <a16:creationId xmlns:a16="http://schemas.microsoft.com/office/drawing/2014/main" id="{2AAE4987-2832-7B40-AA74-356CAA8F5CD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644592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78A53C-1623-41B1-A78C-2E884C0EA52C}"/>
              </a:ext>
            </a:extLst>
          </p:cNvPr>
          <p:cNvPicPr>
            <a:picLocks noChangeAspect="1"/>
          </p:cNvPicPr>
          <p:nvPr userDrawn="1"/>
        </p:nvPicPr>
        <p:blipFill rotWithShape="1">
          <a:blip r:embed="rId3"/>
          <a:srcRect l="44800" r="3879" b="69711"/>
          <a:stretch/>
        </p:blipFill>
        <p:spPr>
          <a:xfrm>
            <a:off x="0" y="0"/>
            <a:ext cx="6153149" cy="2077234"/>
          </a:xfrm>
          <a:prstGeom prst="rect">
            <a:avLst/>
          </a:prstGeom>
        </p:spPr>
      </p:pic>
      <p:pic>
        <p:nvPicPr>
          <p:cNvPr id="31" name="Graphic 30">
            <a:extLst>
              <a:ext uri="{FF2B5EF4-FFF2-40B4-BE49-F238E27FC236}">
                <a16:creationId xmlns:a16="http://schemas.microsoft.com/office/drawing/2014/main" id="{C405875D-D49D-4AD7-8174-3D34B708DBF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9722" t="23515" r="58386" b="26791"/>
          <a:stretch/>
        </p:blipFill>
        <p:spPr>
          <a:xfrm>
            <a:off x="11944848" y="-9905"/>
            <a:ext cx="247152" cy="6189599"/>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6153150" y="-23"/>
            <a:ext cx="5791699" cy="6157911"/>
          </a:xfrm>
          <a:no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11" name="Title 10">
            <a:extLst>
              <a:ext uri="{FF2B5EF4-FFF2-40B4-BE49-F238E27FC236}">
                <a16:creationId xmlns:a16="http://schemas.microsoft.com/office/drawing/2014/main" id="{A6BA76B2-A261-4CFB-B331-B236677917F3}"/>
              </a:ext>
            </a:extLst>
          </p:cNvPr>
          <p:cNvSpPr>
            <a:spLocks noGrp="1"/>
          </p:cNvSpPr>
          <p:nvPr>
            <p:ph type="title" hasCustomPrompt="1"/>
          </p:nvPr>
        </p:nvSpPr>
        <p:spPr>
          <a:xfrm>
            <a:off x="0" y="0"/>
            <a:ext cx="6153149" cy="2077234"/>
          </a:xfrm>
          <a:solidFill>
            <a:schemeClr val="accent6">
              <a:alpha val="90000"/>
            </a:schemeClr>
          </a:solidFill>
        </p:spPr>
        <p:txBody>
          <a:bodyPr lIns="252000" tIns="180000" rIns="180000" bIns="180000"/>
          <a:lstStyle>
            <a:lvl1pPr>
              <a:defRPr>
                <a:solidFill>
                  <a:schemeClr val="bg1"/>
                </a:solidFill>
              </a:defRPr>
            </a:lvl1pPr>
          </a:lstStyle>
          <a:p>
            <a:r>
              <a:rPr lang="en-US" dirty="0"/>
              <a:t>Enter title</a:t>
            </a:r>
            <a:endParaRPr lang="en-GB" dirty="0"/>
          </a:p>
        </p:txBody>
      </p:sp>
      <p:sp>
        <p:nvSpPr>
          <p:cNvPr id="27" name="Text Placeholder 26">
            <a:extLst>
              <a:ext uri="{FF2B5EF4-FFF2-40B4-BE49-F238E27FC236}">
                <a16:creationId xmlns:a16="http://schemas.microsoft.com/office/drawing/2014/main" id="{6FDF242F-295C-4FF5-9972-CDB685E9DFA6}"/>
              </a:ext>
            </a:extLst>
          </p:cNvPr>
          <p:cNvSpPr>
            <a:spLocks noGrp="1"/>
          </p:cNvSpPr>
          <p:nvPr>
            <p:ph type="body" sz="quarter" idx="14" hasCustomPrompt="1"/>
          </p:nvPr>
        </p:nvSpPr>
        <p:spPr>
          <a:xfrm>
            <a:off x="246063" y="2459251"/>
            <a:ext cx="5791699" cy="3525623"/>
          </a:xfrm>
        </p:spPr>
        <p:txBody>
          <a:bodyPr/>
          <a:lstStyle>
            <a:lvl1pPr marL="0" indent="0">
              <a:buNone/>
              <a:defRPr/>
            </a:lvl1pPr>
          </a:lstStyle>
          <a:p>
            <a:pPr lvl="0"/>
            <a:r>
              <a:rPr lang="en-US" dirty="0"/>
              <a:t>Add text</a:t>
            </a:r>
          </a:p>
          <a:p>
            <a:pPr lvl="1"/>
            <a:r>
              <a:rPr lang="en-US" dirty="0"/>
              <a:t>Second level</a:t>
            </a:r>
          </a:p>
          <a:p>
            <a:pPr lvl="2"/>
            <a:r>
              <a:rPr lang="en-US" dirty="0"/>
              <a:t>Third level</a:t>
            </a:r>
          </a:p>
        </p:txBody>
      </p:sp>
      <p:sp>
        <p:nvSpPr>
          <p:cNvPr id="29" name="Rectangle 28">
            <a:extLst>
              <a:ext uri="{FF2B5EF4-FFF2-40B4-BE49-F238E27FC236}">
                <a16:creationId xmlns:a16="http://schemas.microsoft.com/office/drawing/2014/main" id="{119DD3C3-8D84-4DD3-AFE3-61EFAC4BA2BC}"/>
              </a:ext>
            </a:extLst>
          </p:cNvPr>
          <p:cNvSpPr/>
          <p:nvPr userDrawn="1"/>
        </p:nvSpPr>
        <p:spPr>
          <a:xfrm>
            <a:off x="11944849" y="0"/>
            <a:ext cx="247151" cy="6172177"/>
          </a:xfrm>
          <a:prstGeom prst="rect">
            <a:avLst/>
          </a:prstGeom>
          <a:solidFill>
            <a:schemeClr val="accent2">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3C11F9C1-FF36-4D57-816E-51C14F2A17D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D3A7FC-7004-4EDF-B945-941D9B897FEC}"/>
              </a:ext>
            </a:extLst>
          </p:cNvPr>
          <p:cNvCxnSpPr>
            <a:cxnSpLocks/>
          </p:cNvCxnSpPr>
          <p:nvPr userDrawn="1"/>
        </p:nvCxnSpPr>
        <p:spPr>
          <a:xfrm>
            <a:off x="255116" y="2282410"/>
            <a:ext cx="540000"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41DBBC9-1DB9-416F-9CE8-14E3BD2E2F37}"/>
              </a:ext>
            </a:extLst>
          </p:cNvPr>
          <p:cNvSpPr>
            <a:spLocks noGrp="1"/>
          </p:cNvSpPr>
          <p:nvPr>
            <p:ph type="ftr" sz="quarter" idx="15"/>
          </p:nvPr>
        </p:nvSpPr>
        <p:spPr/>
        <p:txBody>
          <a:bodyPr/>
          <a:lstStyle/>
          <a:p>
            <a:endParaRPr lang="en-GB"/>
          </a:p>
        </p:txBody>
      </p:sp>
      <p:pic>
        <p:nvPicPr>
          <p:cNvPr id="26" name="Picture 25">
            <a:extLst>
              <a:ext uri="{FF2B5EF4-FFF2-40B4-BE49-F238E27FC236}">
                <a16:creationId xmlns:a16="http://schemas.microsoft.com/office/drawing/2014/main" id="{633B1C7E-E3CF-E549-B99E-07D0B30D73B4}"/>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13214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ull Bleed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DABD20-AE3A-CA45-9E94-9C498584A8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978" y="257560"/>
            <a:ext cx="11700311" cy="6296810"/>
          </a:xfrm>
          <a:prstGeom prst="rect">
            <a:avLst/>
          </a:prstGeom>
        </p:spPr>
      </p:pic>
      <p:sp>
        <p:nvSpPr>
          <p:cNvPr id="67" name="Freeform: Shape 66">
            <a:extLst>
              <a:ext uri="{FF2B5EF4-FFF2-40B4-BE49-F238E27FC236}">
                <a16:creationId xmlns:a16="http://schemas.microsoft.com/office/drawing/2014/main" id="{32D2F0F8-1B30-4F0C-B578-CE37EAE8304F}"/>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Graphic 7">
            <a:extLst>
              <a:ext uri="{FF2B5EF4-FFF2-40B4-BE49-F238E27FC236}">
                <a16:creationId xmlns:a16="http://schemas.microsoft.com/office/drawing/2014/main" id="{E3D06208-5374-479B-86A2-0A1BA411FB7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5832" t="25651" r="68419" b="26791"/>
          <a:stretch/>
        </p:blipFill>
        <p:spPr>
          <a:xfrm rot="5400000">
            <a:off x="2507759" y="1248665"/>
            <a:ext cx="2201995" cy="6723554"/>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p:spPr>
      </p:pic>
      <p:sp>
        <p:nvSpPr>
          <p:cNvPr id="9" name="Rectangle 8">
            <a:extLst>
              <a:ext uri="{FF2B5EF4-FFF2-40B4-BE49-F238E27FC236}">
                <a16:creationId xmlns:a16="http://schemas.microsoft.com/office/drawing/2014/main" id="{D4CDAD04-F15A-4F02-8214-2D3BDF65042D}"/>
              </a:ext>
            </a:extLst>
          </p:cNvPr>
          <p:cNvSpPr>
            <a:spLocks/>
          </p:cNvSpPr>
          <p:nvPr userDrawn="1"/>
        </p:nvSpPr>
        <p:spPr>
          <a:xfrm>
            <a:off x="248024" y="3509444"/>
            <a:ext cx="10545333" cy="2201995"/>
          </a:xfrm>
          <a:prstGeom prst="rect">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F294B06-8BB5-4686-85F5-7375651565B8}"/>
              </a:ext>
            </a:extLst>
          </p:cNvPr>
          <p:cNvSpPr>
            <a:spLocks/>
          </p:cNvSpPr>
          <p:nvPr userDrawn="1"/>
        </p:nvSpPr>
        <p:spPr>
          <a:xfrm>
            <a:off x="6970534" y="3520443"/>
            <a:ext cx="3817266" cy="220199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a:p>
            <a:pPr algn="ctr"/>
            <a:endParaRPr lang="da-DK" dirty="0"/>
          </a:p>
          <a:p>
            <a:pPr algn="ctr"/>
            <a:endParaRPr lang="da-DK" dirty="0"/>
          </a:p>
          <a:p>
            <a:pPr algn="ctr"/>
            <a:endParaRPr lang="da-DK" dirty="0"/>
          </a:p>
        </p:txBody>
      </p:sp>
      <p:sp>
        <p:nvSpPr>
          <p:cNvPr id="2" name="Title 1">
            <a:extLst>
              <a:ext uri="{FF2B5EF4-FFF2-40B4-BE49-F238E27FC236}">
                <a16:creationId xmlns:a16="http://schemas.microsoft.com/office/drawing/2014/main" id="{577E383F-57D4-46F6-A43A-1664B80BC982}"/>
              </a:ext>
            </a:extLst>
          </p:cNvPr>
          <p:cNvSpPr>
            <a:spLocks noGrp="1"/>
          </p:cNvSpPr>
          <p:nvPr>
            <p:ph type="title" hasCustomPrompt="1"/>
          </p:nvPr>
        </p:nvSpPr>
        <p:spPr>
          <a:xfrm>
            <a:off x="640856" y="3803788"/>
            <a:ext cx="5902154" cy="1168267"/>
          </a:xfrm>
        </p:spPr>
        <p:txBody>
          <a:bodyPr wrap="square" lIns="72000" tIns="72000" rIns="72000" bIns="72000">
            <a:normAutofit/>
          </a:bodyPr>
          <a:lstStyle>
            <a:lvl1pPr>
              <a:defRPr lang="en-GB" sz="2400" cap="none" dirty="0">
                <a:latin typeface="Roboto Bold" panose="02000000000000000000" pitchFamily="2" charset="0"/>
                <a:ea typeface="Roboto Bold" panose="02000000000000000000" pitchFamily="2" charset="0"/>
                <a:cs typeface="+mn-cs"/>
              </a:defRPr>
            </a:lvl1pPr>
          </a:lstStyle>
          <a:p>
            <a:pPr marL="0" lvl="0"/>
            <a:r>
              <a:rPr lang="en-US" dirty="0"/>
              <a:t>Enter presentation title</a:t>
            </a:r>
            <a:endParaRPr lang="en-GB" dirty="0"/>
          </a:p>
        </p:txBody>
      </p:sp>
      <p:sp>
        <p:nvSpPr>
          <p:cNvPr id="66" name="Text Placeholder 65">
            <a:extLst>
              <a:ext uri="{FF2B5EF4-FFF2-40B4-BE49-F238E27FC236}">
                <a16:creationId xmlns:a16="http://schemas.microsoft.com/office/drawing/2014/main" id="{017B4F6E-45BB-45A8-8DDB-A90D94D56016}"/>
              </a:ext>
            </a:extLst>
          </p:cNvPr>
          <p:cNvSpPr>
            <a:spLocks noGrp="1"/>
          </p:cNvSpPr>
          <p:nvPr>
            <p:ph type="body" sz="quarter" idx="13" hasCustomPrompt="1"/>
          </p:nvPr>
        </p:nvSpPr>
        <p:spPr>
          <a:xfrm>
            <a:off x="640856" y="5083771"/>
            <a:ext cx="5902154" cy="341632"/>
          </a:xfrm>
        </p:spPr>
        <p:txBody>
          <a:bodyPr wrap="square">
            <a:spAutoFit/>
          </a:bodyPr>
          <a:lstStyle>
            <a:lvl1pPr marL="0" indent="0">
              <a:buNone/>
              <a:defRPr lang="en-US" sz="1800" b="0" i="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GB" sz="1800" dirty="0">
                <a:solidFill>
                  <a:schemeClr val="tx1"/>
                </a:solidFill>
              </a:defRPr>
            </a:lvl5pPr>
          </a:lstStyle>
          <a:p>
            <a:pPr marL="0" lvl="0"/>
            <a:r>
              <a:rPr lang="en-US" dirty="0"/>
              <a:t>Enter presenter’s name | Job title</a:t>
            </a:r>
          </a:p>
        </p:txBody>
      </p:sp>
      <p:sp>
        <p:nvSpPr>
          <p:cNvPr id="68" name="Rectangle 67">
            <a:extLst>
              <a:ext uri="{FF2B5EF4-FFF2-40B4-BE49-F238E27FC236}">
                <a16:creationId xmlns:a16="http://schemas.microsoft.com/office/drawing/2014/main" id="{70C3AE03-5897-4026-8D48-249E121EFC38}"/>
              </a:ext>
            </a:extLst>
          </p:cNvPr>
          <p:cNvSpPr/>
          <p:nvPr userDrawn="1"/>
        </p:nvSpPr>
        <p:spPr>
          <a:xfrm rot="5400000">
            <a:off x="496259" y="1412461"/>
            <a:ext cx="264693" cy="1257212"/>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69" name="Rectangle 68">
            <a:extLst>
              <a:ext uri="{FF2B5EF4-FFF2-40B4-BE49-F238E27FC236}">
                <a16:creationId xmlns:a16="http://schemas.microsoft.com/office/drawing/2014/main" id="{7036310C-B8B2-41C2-AB15-D6A4CE0C5CB1}"/>
              </a:ext>
            </a:extLst>
          </p:cNvPr>
          <p:cNvSpPr/>
          <p:nvPr userDrawn="1"/>
        </p:nvSpPr>
        <p:spPr>
          <a:xfrm rot="5400000">
            <a:off x="11431047" y="5488617"/>
            <a:ext cx="264693" cy="1257212"/>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4" name="Picture 63">
            <a:extLst>
              <a:ext uri="{FF2B5EF4-FFF2-40B4-BE49-F238E27FC236}">
                <a16:creationId xmlns:a16="http://schemas.microsoft.com/office/drawing/2014/main" id="{394B9E9F-4C89-CA4B-8ABB-14BDE5A4FE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93243" y="4096091"/>
            <a:ext cx="3371850" cy="1028700"/>
          </a:xfrm>
          <a:prstGeom prst="rect">
            <a:avLst/>
          </a:prstGeom>
        </p:spPr>
      </p:pic>
      <p:sp>
        <p:nvSpPr>
          <p:cNvPr id="4" name="Text Placeholder 3">
            <a:extLst>
              <a:ext uri="{FF2B5EF4-FFF2-40B4-BE49-F238E27FC236}">
                <a16:creationId xmlns:a16="http://schemas.microsoft.com/office/drawing/2014/main" id="{423AC7DB-F00C-2347-B1C4-98E274724BB8}"/>
              </a:ext>
            </a:extLst>
          </p:cNvPr>
          <p:cNvSpPr>
            <a:spLocks noGrp="1"/>
          </p:cNvSpPr>
          <p:nvPr>
            <p:ph type="body" sz="quarter" idx="14" hasCustomPrompt="1"/>
          </p:nvPr>
        </p:nvSpPr>
        <p:spPr>
          <a:xfrm>
            <a:off x="6153150" y="6249570"/>
            <a:ext cx="4634651" cy="304800"/>
          </a:xfrm>
        </p:spPr>
        <p:txBody>
          <a:bodyPr anchor="ctr" anchorCtr="0">
            <a:normAutofit/>
          </a:bodyPr>
          <a:lstStyle>
            <a:lvl1pPr marL="0" indent="0" algn="r">
              <a:buNone/>
              <a:defRPr sz="1100" b="0" i="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Location | Date</a:t>
            </a:r>
            <a:endParaRPr lang="en-GB" dirty="0"/>
          </a:p>
        </p:txBody>
      </p:sp>
    </p:spTree>
    <p:custDataLst>
      <p:tags r:id="rId1"/>
    </p:custDataLst>
    <p:extLst>
      <p:ext uri="{BB962C8B-B14F-4D97-AF65-F5344CB8AC3E}">
        <p14:creationId xmlns:p14="http://schemas.microsoft.com/office/powerpoint/2010/main" val="1316360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CDBE537-51F7-4EC9-9101-387FDCD79461}"/>
              </a:ext>
            </a:extLst>
          </p:cNvPr>
          <p:cNvPicPr>
            <a:picLocks noChangeAspect="1"/>
          </p:cNvPicPr>
          <p:nvPr userDrawn="1"/>
        </p:nvPicPr>
        <p:blipFill rotWithShape="1">
          <a:blip r:embed="rId3"/>
          <a:srcRect l="594" t="2168" b="10242"/>
          <a:stretch/>
        </p:blipFill>
        <p:spPr>
          <a:xfrm>
            <a:off x="0" y="0"/>
            <a:ext cx="12192000" cy="6144926"/>
          </a:xfrm>
          <a:prstGeom prst="rect">
            <a:avLst/>
          </a:prstGeom>
        </p:spPr>
      </p:pic>
      <p:sp>
        <p:nvSpPr>
          <p:cNvPr id="31" name="Rectangle 30">
            <a:extLst>
              <a:ext uri="{FF2B5EF4-FFF2-40B4-BE49-F238E27FC236}">
                <a16:creationId xmlns:a16="http://schemas.microsoft.com/office/drawing/2014/main" id="{8E0B1DF2-6B2F-44E9-8DDE-3377012C0598}"/>
              </a:ext>
            </a:extLst>
          </p:cNvPr>
          <p:cNvSpPr/>
          <p:nvPr userDrawn="1"/>
        </p:nvSpPr>
        <p:spPr>
          <a:xfrm>
            <a:off x="0" y="1"/>
            <a:ext cx="12192000" cy="6170764"/>
          </a:xfrm>
          <a:prstGeom prst="rect">
            <a:avLst/>
          </a:prstGeom>
          <a:solidFill>
            <a:schemeClr val="accent2">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576ADF31-0F0D-4FB7-B0B5-8F9F65D48910}"/>
              </a:ext>
            </a:extLst>
          </p:cNvPr>
          <p:cNvSpPr>
            <a:spLocks noGrp="1"/>
          </p:cNvSpPr>
          <p:nvPr>
            <p:ph type="pic" sz="quarter" idx="13" hasCustomPrompt="1"/>
          </p:nvPr>
        </p:nvSpPr>
        <p:spPr>
          <a:xfrm>
            <a:off x="0" y="1196975"/>
            <a:ext cx="5954069" cy="2891204"/>
          </a:xfrm>
          <a:solidFill>
            <a:schemeClr val="bg1"/>
          </a:solidFill>
          <a:ln w="50800" cap="rnd">
            <a:noFill/>
            <a:round/>
          </a:ln>
          <a:effectLst>
            <a:outerShdw blurRad="88900" dist="38100" dir="5400000" algn="t" rotWithShape="0">
              <a:prstClr val="black">
                <a:alpha val="20000"/>
              </a:prstClr>
            </a:outerShdw>
          </a:effectLst>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3"/>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14" name="Picture Placeholder 13">
            <a:extLst>
              <a:ext uri="{FF2B5EF4-FFF2-40B4-BE49-F238E27FC236}">
                <a16:creationId xmlns:a16="http://schemas.microsoft.com/office/drawing/2014/main" id="{96D9AE41-C612-42EC-BB6B-5748264397E0}"/>
              </a:ext>
            </a:extLst>
          </p:cNvPr>
          <p:cNvSpPr>
            <a:spLocks noGrp="1"/>
          </p:cNvSpPr>
          <p:nvPr>
            <p:ph type="pic" sz="quarter" idx="14" hasCustomPrompt="1"/>
          </p:nvPr>
        </p:nvSpPr>
        <p:spPr>
          <a:xfrm>
            <a:off x="8051830" y="1196974"/>
            <a:ext cx="4140169" cy="4959501"/>
          </a:xfrm>
          <a:solidFill>
            <a:schemeClr val="bg1"/>
          </a:solidFill>
          <a:ln w="50800" cap="rnd">
            <a:noFill/>
            <a:round/>
          </a:ln>
          <a:effectLst>
            <a:outerShdw blurRad="88900" dist="38100" dir="5400000" algn="t" rotWithShape="0">
              <a:prstClr val="black">
                <a:alpha val="20000"/>
              </a:prstClr>
            </a:outerShdw>
          </a:effectLst>
        </p:spPr>
        <p:txBody>
          <a:bodyPr vert="horz" lIns="72000" tIns="72000" rIns="72000" bIns="1188000" rtlCol="0" anchor="ctr" anchorCtr="0">
            <a:normAutofit/>
          </a:bodyPr>
          <a:lstStyle>
            <a:lvl1pPr>
              <a:defRPr lang="en-GB" sz="1800" dirty="0" smtClean="0">
                <a:solidFill>
                  <a:schemeClr val="accent3"/>
                </a:solidFill>
              </a:defRPr>
            </a:lvl1pPr>
          </a:lstStyle>
          <a:p>
            <a:pPr marL="0" marR="0" lvl="0" indent="0" algn="ctr" fontAlgn="auto">
              <a:spcAft>
                <a:spcPts val="0"/>
              </a:spcAft>
              <a:buSzTx/>
              <a:buNone/>
              <a:tabLst/>
            </a:pPr>
            <a:r>
              <a:rPr lang="en-US"/>
              <a:t>Click on the icon to add an image in this place-holder</a:t>
            </a:r>
            <a:endParaRPr lang="en-GB"/>
          </a:p>
        </p:txBody>
      </p:sp>
      <p:sp>
        <p:nvSpPr>
          <p:cNvPr id="27" name="Text Placeholder 26">
            <a:extLst>
              <a:ext uri="{FF2B5EF4-FFF2-40B4-BE49-F238E27FC236}">
                <a16:creationId xmlns:a16="http://schemas.microsoft.com/office/drawing/2014/main" id="{F6894B16-CA31-47EB-9725-FBE926B2EF76}"/>
              </a:ext>
            </a:extLst>
          </p:cNvPr>
          <p:cNvSpPr>
            <a:spLocks noGrp="1"/>
          </p:cNvSpPr>
          <p:nvPr>
            <p:ph type="body" sz="quarter" idx="15" hasCustomPrompt="1"/>
          </p:nvPr>
        </p:nvSpPr>
        <p:spPr>
          <a:xfrm>
            <a:off x="246063" y="4270858"/>
            <a:ext cx="7567078" cy="1714017"/>
          </a:xfrm>
        </p:spPr>
        <p:txBody>
          <a:bodyPr/>
          <a:lstStyle>
            <a:lvl1pPr marL="0" indent="0">
              <a:buNone/>
              <a:defRPr>
                <a:solidFill>
                  <a:schemeClr val="bg1"/>
                </a:solidFill>
              </a:defRPr>
            </a:lvl1pPr>
            <a:lvl2pPr marL="534988" indent="-220663">
              <a:tabLst/>
              <a:defRPr>
                <a:solidFill>
                  <a:schemeClr val="bg1"/>
                </a:solidFill>
              </a:defRPr>
            </a:lvl2pPr>
            <a:lvl3pPr marL="896938" indent="-233363">
              <a:tabLst/>
              <a:defRPr>
                <a:solidFill>
                  <a:schemeClr val="bg1"/>
                </a:solidFill>
              </a:defRPr>
            </a:lvl3pPr>
            <a:lvl4pPr>
              <a:defRPr>
                <a:solidFill>
                  <a:schemeClr val="bg1"/>
                </a:solidFill>
              </a:defRPr>
            </a:lvl4pPr>
            <a:lvl5pPr>
              <a:defRPr>
                <a:solidFill>
                  <a:schemeClr val="bg1"/>
                </a:solidFill>
              </a:defRPr>
            </a:lvl5pPr>
          </a:lstStyle>
          <a:p>
            <a:pPr lvl="0"/>
            <a:r>
              <a:rPr lang="en-US" dirty="0"/>
              <a:t>Add text</a:t>
            </a:r>
          </a:p>
          <a:p>
            <a:pPr lvl="1"/>
            <a:r>
              <a:rPr lang="en-US" dirty="0"/>
              <a:t>Second level</a:t>
            </a:r>
          </a:p>
          <a:p>
            <a:pPr lvl="2"/>
            <a:r>
              <a:rPr lang="en-US" dirty="0"/>
              <a:t>Third level</a:t>
            </a:r>
            <a:endParaRPr lang="en-GB" dirty="0"/>
          </a:p>
        </p:txBody>
      </p:sp>
      <p:cxnSp>
        <p:nvCxnSpPr>
          <p:cNvPr id="30" name="Straight Connector 29">
            <a:extLst>
              <a:ext uri="{FF2B5EF4-FFF2-40B4-BE49-F238E27FC236}">
                <a16:creationId xmlns:a16="http://schemas.microsoft.com/office/drawing/2014/main" id="{2609315D-DD79-4C71-B820-DDC4FB173F13}"/>
              </a:ext>
            </a:extLst>
          </p:cNvPr>
          <p:cNvCxnSpPr>
            <a:cxnSpLocks/>
          </p:cNvCxnSpPr>
          <p:nvPr userDrawn="1"/>
        </p:nvCxnSpPr>
        <p:spPr>
          <a:xfrm flipV="1">
            <a:off x="5954069" y="2657574"/>
            <a:ext cx="2097762" cy="0"/>
          </a:xfrm>
          <a:prstGeom prst="line">
            <a:avLst/>
          </a:prstGeom>
          <a:ln w="50800" cap="rnd">
            <a:no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92C8B4B-CCA6-4005-BD62-D6F3A543A7D2}"/>
              </a:ext>
            </a:extLst>
          </p:cNvPr>
          <p:cNvSpPr/>
          <p:nvPr userDrawn="1"/>
        </p:nvSpPr>
        <p:spPr>
          <a:xfrm>
            <a:off x="0" y="0"/>
            <a:ext cx="12192000" cy="119697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163176F-79D3-4D19-BA43-24BDC581DAED}"/>
              </a:ext>
            </a:extLst>
          </p:cNvPr>
          <p:cNvSpPr>
            <a:spLocks noGrp="1"/>
          </p:cNvSpPr>
          <p:nvPr>
            <p:ph type="title" hasCustomPrompt="1"/>
          </p:nvPr>
        </p:nvSpPr>
        <p:spPr/>
        <p:txBody>
          <a:bodyPr/>
          <a:lstStyle>
            <a:lvl1pPr>
              <a:defRPr>
                <a:solidFill>
                  <a:schemeClr val="tx2"/>
                </a:solidFill>
              </a:defRPr>
            </a:lvl1pPr>
          </a:lstStyle>
          <a:p>
            <a:r>
              <a:rPr lang="en-US" dirty="0"/>
              <a:t>Enter title</a:t>
            </a:r>
            <a:endParaRPr lang="en-GB" dirty="0"/>
          </a:p>
        </p:txBody>
      </p:sp>
      <p:cxnSp>
        <p:nvCxnSpPr>
          <p:cNvPr id="23" name="Straight Connector 22">
            <a:extLst>
              <a:ext uri="{FF2B5EF4-FFF2-40B4-BE49-F238E27FC236}">
                <a16:creationId xmlns:a16="http://schemas.microsoft.com/office/drawing/2014/main" id="{FA0E6FA7-120E-46D9-BD74-557674CA7DF6}"/>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BC9B4C1-1C8A-4B36-B634-0AC0F7B1B3C6}"/>
              </a:ext>
            </a:extLst>
          </p:cNvPr>
          <p:cNvSpPr/>
          <p:nvPr userDrawn="1"/>
        </p:nvSpPr>
        <p:spPr>
          <a:xfrm>
            <a:off x="5954069" y="1200150"/>
            <a:ext cx="2097761" cy="2886512"/>
          </a:xfrm>
          <a:prstGeom prst="rect">
            <a:avLst/>
          </a:prstGeom>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F12EA53C-E0E8-492D-B0E5-297095B3D97F}"/>
              </a:ext>
            </a:extLst>
          </p:cNvPr>
          <p:cNvGrpSpPr/>
          <p:nvPr userDrawn="1"/>
        </p:nvGrpSpPr>
        <p:grpSpPr>
          <a:xfrm>
            <a:off x="6588979" y="2232611"/>
            <a:ext cx="827940" cy="827940"/>
            <a:chOff x="5581650" y="2971800"/>
            <a:chExt cx="914400" cy="914400"/>
          </a:xfrm>
        </p:grpSpPr>
        <p:sp>
          <p:nvSpPr>
            <p:cNvPr id="8" name="Oval 7">
              <a:extLst>
                <a:ext uri="{FF2B5EF4-FFF2-40B4-BE49-F238E27FC236}">
                  <a16:creationId xmlns:a16="http://schemas.microsoft.com/office/drawing/2014/main" id="{9DE61BF8-915F-412E-9F29-0E9519A5F0A6}"/>
                </a:ext>
              </a:extLst>
            </p:cNvPr>
            <p:cNvSpPr/>
            <p:nvPr/>
          </p:nvSpPr>
          <p:spPr>
            <a:xfrm>
              <a:off x="5581650" y="2971800"/>
              <a:ext cx="914400" cy="914400"/>
            </a:xfrm>
            <a:prstGeom prst="ellipse">
              <a:avLst/>
            </a:prstGeom>
            <a:solidFill>
              <a:schemeClr val="bg1"/>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Chevron 8">
              <a:extLst>
                <a:ext uri="{FF2B5EF4-FFF2-40B4-BE49-F238E27FC236}">
                  <a16:creationId xmlns:a16="http://schemas.microsoft.com/office/drawing/2014/main" id="{91E40EF2-0035-4453-A843-2640E4BA36C2}"/>
                </a:ext>
              </a:extLst>
            </p:cNvPr>
            <p:cNvSpPr/>
            <p:nvPr/>
          </p:nvSpPr>
          <p:spPr>
            <a:xfrm>
              <a:off x="5887234" y="3237710"/>
              <a:ext cx="366712" cy="366712"/>
            </a:xfrm>
            <a:prstGeom prst="chevron">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 name="Footer Placeholder 5">
            <a:extLst>
              <a:ext uri="{FF2B5EF4-FFF2-40B4-BE49-F238E27FC236}">
                <a16:creationId xmlns:a16="http://schemas.microsoft.com/office/drawing/2014/main" id="{D4214E4C-144A-4D32-B7F0-FFC2D43135E6}"/>
              </a:ext>
            </a:extLst>
          </p:cNvPr>
          <p:cNvSpPr>
            <a:spLocks noGrp="1"/>
          </p:cNvSpPr>
          <p:nvPr>
            <p:ph type="ftr" sz="quarter" idx="16"/>
          </p:nvPr>
        </p:nvSpPr>
        <p:spPr/>
        <p:txBody>
          <a:bodyPr/>
          <a:lstStyle/>
          <a:p>
            <a:endParaRPr lang="en-GB"/>
          </a:p>
        </p:txBody>
      </p:sp>
      <p:pic>
        <p:nvPicPr>
          <p:cNvPr id="25" name="Picture 24">
            <a:extLst>
              <a:ext uri="{FF2B5EF4-FFF2-40B4-BE49-F238E27FC236}">
                <a16:creationId xmlns:a16="http://schemas.microsoft.com/office/drawing/2014/main" id="{BF0E1854-FBA5-274E-A1CD-C6635A85C111}"/>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382309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6" name="Picture 5" descr="A screen shot of an open computer sitting on top of a table&#10;&#10;Description automatically generated">
            <a:extLst>
              <a:ext uri="{FF2B5EF4-FFF2-40B4-BE49-F238E27FC236}">
                <a16:creationId xmlns:a16="http://schemas.microsoft.com/office/drawing/2014/main" id="{430D2387-F954-4A2C-88B8-507D1839180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2592"/>
          <a:stretch/>
        </p:blipFill>
        <p:spPr>
          <a:xfrm>
            <a:off x="2689444" y="0"/>
            <a:ext cx="9502556" cy="6171439"/>
          </a:xfrm>
          <a:prstGeom prst="rect">
            <a:avLst/>
          </a:prstGeom>
        </p:spPr>
      </p:pic>
      <p:pic>
        <p:nvPicPr>
          <p:cNvPr id="7" name="Graphic 6">
            <a:extLst>
              <a:ext uri="{FF2B5EF4-FFF2-40B4-BE49-F238E27FC236}">
                <a16:creationId xmlns:a16="http://schemas.microsoft.com/office/drawing/2014/main" id="{F4FC5FA6-FB14-41F8-8E84-91BD865C1283}"/>
              </a:ext>
            </a:extLst>
          </p:cNvPr>
          <p:cNvPicPr>
            <a:picLocks noChangeAspect="1"/>
          </p:cNvPicPr>
          <p:nvPr userDrawn="1"/>
        </p:nvPicPr>
        <p:blipFill>
          <a:blip r:embed="rId4">
            <a:extLst>
              <a:ext uri="{96DAC541-7B7A-43D3-8B79-37D633B846F1}">
                <asvg:svgBlip xmlns:asvg="http://schemas.microsoft.com/office/drawing/2016/SVG/main" r:embed="rId5"/>
              </a:ext>
            </a:extLst>
          </a:blip>
          <a:srcRect l="15832" t="23515" r="58386" b="26791"/>
          <a:stretch>
            <a:fillRect/>
          </a:stretch>
        </p:blipFill>
        <p:spPr>
          <a:xfrm>
            <a:off x="-9000" y="-9905"/>
            <a:ext cx="3367222" cy="6189599"/>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8" name="Rectangle 7">
            <a:extLst>
              <a:ext uri="{FF2B5EF4-FFF2-40B4-BE49-F238E27FC236}">
                <a16:creationId xmlns:a16="http://schemas.microsoft.com/office/drawing/2014/main" id="{16746368-131B-48BE-9A12-9B68EDC7FB60}"/>
              </a:ext>
            </a:extLst>
          </p:cNvPr>
          <p:cNvSpPr>
            <a:spLocks/>
          </p:cNvSpPr>
          <p:nvPr userDrawn="1"/>
        </p:nvSpPr>
        <p:spPr>
          <a:xfrm>
            <a:off x="-9000" y="-9905"/>
            <a:ext cx="3367222" cy="6189599"/>
          </a:xfrm>
          <a:prstGeom prst="rect">
            <a:avLst/>
          </a:prstGeom>
          <a:solidFill>
            <a:schemeClr val="accent5">
              <a:alpha val="86000"/>
            </a:schemeClr>
          </a:solidFill>
          <a:ln>
            <a:noFill/>
          </a:ln>
          <a:effectLst>
            <a:outerShdw blurRad="635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7068418E-7E2D-4E92-BBA4-F18DEB98FA2C}"/>
              </a:ext>
            </a:extLst>
          </p:cNvPr>
          <p:cNvCxnSpPr>
            <a:cxnSpLocks/>
          </p:cNvCxnSpPr>
          <p:nvPr userDrawn="1"/>
        </p:nvCxnSpPr>
        <p:spPr>
          <a:xfrm>
            <a:off x="1599406" y="4800600"/>
            <a:ext cx="0" cy="139065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532066-BE40-4CD2-A9E7-CD765E8CC3C7}"/>
              </a:ext>
            </a:extLst>
          </p:cNvPr>
          <p:cNvCxnSpPr/>
          <p:nvPr userDrawn="1"/>
        </p:nvCxnSpPr>
        <p:spPr>
          <a:xfrm>
            <a:off x="0" y="6172200"/>
            <a:ext cx="12192000" cy="0"/>
          </a:xfrm>
          <a:prstGeom prst="line">
            <a:avLst/>
          </a:prstGeom>
          <a:ln w="25400" cap="rnd">
            <a:solidFill>
              <a:schemeClr val="bg1">
                <a:lumMod val="95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8B5170-A24A-4849-B001-DF69C8235B22}"/>
              </a:ext>
            </a:extLst>
          </p:cNvPr>
          <p:cNvCxnSpPr>
            <a:cxnSpLocks/>
          </p:cNvCxnSpPr>
          <p:nvPr userDrawn="1"/>
        </p:nvCxnSpPr>
        <p:spPr>
          <a:xfrm>
            <a:off x="1675606" y="0"/>
            <a:ext cx="0" cy="139065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A4D443-2F68-4815-9D10-563F6EDAC4C4}"/>
              </a:ext>
            </a:extLst>
          </p:cNvPr>
          <p:cNvSpPr>
            <a:spLocks noGrp="1"/>
          </p:cNvSpPr>
          <p:nvPr>
            <p:ph type="title" hasCustomPrompt="1"/>
          </p:nvPr>
        </p:nvSpPr>
        <p:spPr>
          <a:xfrm>
            <a:off x="256381" y="1561031"/>
            <a:ext cx="2838450" cy="984265"/>
          </a:xfrm>
        </p:spPr>
        <p:txBody>
          <a:bodyPr vert="horz" lIns="91440" tIns="45720" rIns="91440" bIns="45720" rtlCol="0" anchor="ctr">
            <a:normAutofit/>
          </a:bodyPr>
          <a:lstStyle>
            <a:lvl1pPr>
              <a:defRPr lang="en-GB">
                <a:solidFill>
                  <a:schemeClr val="accent6"/>
                </a:solidFill>
              </a:defRPr>
            </a:lvl1pPr>
          </a:lstStyle>
          <a:p>
            <a:pPr marL="0" lvl="0" algn="ctr"/>
            <a:r>
              <a:rPr lang="en-US" dirty="0"/>
              <a:t>Enter title</a:t>
            </a:r>
            <a:endParaRPr lang="en-GB" dirty="0"/>
          </a:p>
        </p:txBody>
      </p:sp>
      <p:sp>
        <p:nvSpPr>
          <p:cNvPr id="16" name="Picture Placeholder 15">
            <a:extLst>
              <a:ext uri="{FF2B5EF4-FFF2-40B4-BE49-F238E27FC236}">
                <a16:creationId xmlns:a16="http://schemas.microsoft.com/office/drawing/2014/main" id="{06527CD1-F001-4A83-8843-963B6EB7C1AF}"/>
              </a:ext>
            </a:extLst>
          </p:cNvPr>
          <p:cNvSpPr>
            <a:spLocks noGrp="1"/>
          </p:cNvSpPr>
          <p:nvPr>
            <p:ph type="pic" sz="quarter" idx="13" hasCustomPrompt="1"/>
          </p:nvPr>
        </p:nvSpPr>
        <p:spPr>
          <a:xfrm>
            <a:off x="4325063" y="647700"/>
            <a:ext cx="5968728" cy="3746499"/>
          </a:xfrm>
          <a:solidFill>
            <a:schemeClr val="accent5"/>
          </a:solidFill>
        </p:spPr>
        <p:txBody>
          <a:bodyPr vert="horz" lIns="72000" tIns="72000" rIns="72000" bIns="1188000" rtlCol="0" anchor="ctr" anchorCtr="0">
            <a:normAutofit/>
          </a:bodyPr>
          <a:lstStyle>
            <a:lvl1pPr marL="0" indent="0" algn="ctr">
              <a:buNone/>
              <a:defRPr lang="en-GB" sz="1800" dirty="0">
                <a:solidFill>
                  <a:schemeClr val="bg1"/>
                </a:solidFill>
              </a:defRPr>
            </a:lvl1pPr>
          </a:lstStyle>
          <a:p>
            <a:r>
              <a:rPr lang="en-US"/>
              <a:t>Click on the icon to add an image in this place-holder</a:t>
            </a:r>
            <a:endParaRPr lang="en-GB"/>
          </a:p>
        </p:txBody>
      </p:sp>
      <p:sp>
        <p:nvSpPr>
          <p:cNvPr id="18" name="Text Placeholder 17">
            <a:extLst>
              <a:ext uri="{FF2B5EF4-FFF2-40B4-BE49-F238E27FC236}">
                <a16:creationId xmlns:a16="http://schemas.microsoft.com/office/drawing/2014/main" id="{F4EB3395-28CD-4E27-92F2-1A06D2CB5F29}"/>
              </a:ext>
            </a:extLst>
          </p:cNvPr>
          <p:cNvSpPr>
            <a:spLocks noGrp="1"/>
          </p:cNvSpPr>
          <p:nvPr>
            <p:ph type="body" sz="quarter" idx="14" hasCustomPrompt="1"/>
          </p:nvPr>
        </p:nvSpPr>
        <p:spPr>
          <a:xfrm>
            <a:off x="257175" y="2715677"/>
            <a:ext cx="2836862" cy="1914541"/>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Add text</a:t>
            </a:r>
            <a:endParaRPr lang="en-GB" dirty="0"/>
          </a:p>
        </p:txBody>
      </p:sp>
      <p:sp>
        <p:nvSpPr>
          <p:cNvPr id="9" name="Footer Placeholder 8">
            <a:extLst>
              <a:ext uri="{FF2B5EF4-FFF2-40B4-BE49-F238E27FC236}">
                <a16:creationId xmlns:a16="http://schemas.microsoft.com/office/drawing/2014/main" id="{44F11469-3826-4D0E-9D4D-4D2BC7EC03AD}"/>
              </a:ext>
            </a:extLst>
          </p:cNvPr>
          <p:cNvSpPr>
            <a:spLocks noGrp="1"/>
          </p:cNvSpPr>
          <p:nvPr>
            <p:ph type="ftr" sz="quarter" idx="15"/>
          </p:nvPr>
        </p:nvSpPr>
        <p:spPr/>
        <p:txBody>
          <a:bodyPr/>
          <a:lstStyle/>
          <a:p>
            <a:endParaRPr lang="en-GB"/>
          </a:p>
        </p:txBody>
      </p:sp>
    </p:spTree>
    <p:custDataLst>
      <p:tags r:id="rId1"/>
    </p:custDataLst>
    <p:extLst>
      <p:ext uri="{BB962C8B-B14F-4D97-AF65-F5344CB8AC3E}">
        <p14:creationId xmlns:p14="http://schemas.microsoft.com/office/powerpoint/2010/main" val="1428967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7BF3A92-BF9B-4478-8B0F-FBE87955AD2A}"/>
              </a:ext>
            </a:extLst>
          </p:cNvPr>
          <p:cNvSpPr>
            <a:spLocks noGrp="1"/>
          </p:cNvSpPr>
          <p:nvPr>
            <p:ph type="body" sz="quarter" idx="14" hasCustomPrompt="1"/>
          </p:nvPr>
        </p:nvSpPr>
        <p:spPr>
          <a:xfrm>
            <a:off x="1" y="1206500"/>
            <a:ext cx="3628654" cy="4956167"/>
          </a:xfrm>
          <a:solidFill>
            <a:schemeClr val="accent4"/>
          </a:solidFill>
        </p:spPr>
        <p:txBody>
          <a:bodyPr vert="horz" lIns="360000" tIns="360000" rIns="360000" bIns="360000" rtlCol="0">
            <a:normAutofit/>
          </a:bodyPr>
          <a:lstStyle>
            <a:lvl1pPr marL="0" indent="0">
              <a:buNone/>
              <a:defRPr lang="en-US" dirty="0" smtClean="0">
                <a:solidFill>
                  <a:schemeClr val="bg1"/>
                </a:solidFill>
              </a:defRPr>
            </a:lvl1pPr>
            <a:lvl2pPr marL="685800" indent="-419100">
              <a:buFont typeface="Arial" panose="020B0604020202020204" pitchFamily="34" charset="0"/>
              <a:buChar char="•"/>
              <a:tabLst/>
              <a:defRPr lang="en-US" dirty="0" smtClean="0">
                <a:solidFill>
                  <a:schemeClr val="bg1"/>
                </a:solidFill>
              </a:defRPr>
            </a:lvl2pPr>
            <a:lvl3pPr marL="914400" indent="0">
              <a:buNone/>
              <a:defRPr lang="en-US" dirty="0" smtClean="0">
                <a:solidFill>
                  <a:schemeClr val="bg1"/>
                </a:solidFill>
              </a:defRPr>
            </a:lvl3pPr>
            <a:lvl4pPr marL="1371600" indent="0">
              <a:buNone/>
              <a:defRPr lang="en-US" dirty="0" smtClean="0">
                <a:solidFill>
                  <a:schemeClr val="bg1"/>
                </a:solidFill>
              </a:defRPr>
            </a:lvl4pPr>
            <a:lvl5pPr marL="1828800" indent="0">
              <a:buNone/>
              <a:defRPr lang="en-GB" dirty="0">
                <a:solidFill>
                  <a:schemeClr val="bg1"/>
                </a:solidFill>
              </a:defRPr>
            </a:lvl5pPr>
          </a:lstStyle>
          <a:p>
            <a:pPr marL="228600" lvl="0" indent="-228600"/>
            <a:r>
              <a:rPr lang="en-US" dirty="0"/>
              <a:t>Enter text styles</a:t>
            </a:r>
          </a:p>
          <a:p>
            <a:pPr marL="685800" lvl="1" indent="-228600"/>
            <a:r>
              <a:rPr lang="en-US" dirty="0"/>
              <a:t>Second level</a:t>
            </a:r>
            <a:endParaRPr lang="en-GB" dirty="0"/>
          </a:p>
        </p:txBody>
      </p:sp>
      <p:sp>
        <p:nvSpPr>
          <p:cNvPr id="2" name="Title 1">
            <a:extLst>
              <a:ext uri="{FF2B5EF4-FFF2-40B4-BE49-F238E27FC236}">
                <a16:creationId xmlns:a16="http://schemas.microsoft.com/office/drawing/2014/main" id="{2ACAE9CE-91FA-4E87-9316-6908A24CA34A}"/>
              </a:ext>
            </a:extLst>
          </p:cNvPr>
          <p:cNvSpPr>
            <a:spLocks noGrp="1"/>
          </p:cNvSpPr>
          <p:nvPr>
            <p:ph type="title" hasCustomPrompt="1"/>
          </p:nvPr>
        </p:nvSpPr>
        <p:spPr/>
        <p:txBody>
          <a:bodyPr/>
          <a:lstStyle>
            <a:lvl1pPr>
              <a:defRPr/>
            </a:lvl1pPr>
          </a:lstStyle>
          <a:p>
            <a:r>
              <a:rPr lang="en-US" dirty="0"/>
              <a:t>Enter title</a:t>
            </a:r>
            <a:endParaRPr lang="en-GB" dirty="0"/>
          </a:p>
        </p:txBody>
      </p:sp>
      <p:grpSp>
        <p:nvGrpSpPr>
          <p:cNvPr id="22" name="Group 21">
            <a:extLst>
              <a:ext uri="{FF2B5EF4-FFF2-40B4-BE49-F238E27FC236}">
                <a16:creationId xmlns:a16="http://schemas.microsoft.com/office/drawing/2014/main" id="{A7352A5A-8B34-4C63-A06D-50FA57A93E46}"/>
              </a:ext>
            </a:extLst>
          </p:cNvPr>
          <p:cNvGrpSpPr/>
          <p:nvPr userDrawn="1"/>
        </p:nvGrpSpPr>
        <p:grpSpPr>
          <a:xfrm>
            <a:off x="3659958" y="1196974"/>
            <a:ext cx="8532042" cy="4965701"/>
            <a:chOff x="3659958" y="1196974"/>
            <a:chExt cx="8532042" cy="4965701"/>
          </a:xfrm>
          <a:effectLst/>
        </p:grpSpPr>
        <p:pic>
          <p:nvPicPr>
            <p:cNvPr id="7" name="Picture 6">
              <a:extLst>
                <a:ext uri="{FF2B5EF4-FFF2-40B4-BE49-F238E27FC236}">
                  <a16:creationId xmlns:a16="http://schemas.microsoft.com/office/drawing/2014/main" id="{3911DD13-7097-41D6-8FF0-2EAB32893784}"/>
                </a:ext>
              </a:extLst>
            </p:cNvPr>
            <p:cNvPicPr>
              <a:picLocks noChangeAspect="1"/>
            </p:cNvPicPr>
            <p:nvPr userDrawn="1"/>
          </p:nvPicPr>
          <p:blipFill rotWithShape="1">
            <a:blip r:embed="rId3"/>
            <a:srcRect l="28837" t="17454" r="-1" b="10139"/>
            <a:stretch/>
          </p:blipFill>
          <p:spPr>
            <a:xfrm>
              <a:off x="3659958" y="1196974"/>
              <a:ext cx="8532041" cy="4965701"/>
            </a:xfrm>
            <a:prstGeom prst="rect">
              <a:avLst/>
            </a:prstGeom>
          </p:spPr>
        </p:pic>
        <p:sp>
          <p:nvSpPr>
            <p:cNvPr id="8" name="Rectangle 7">
              <a:extLst>
                <a:ext uri="{FF2B5EF4-FFF2-40B4-BE49-F238E27FC236}">
                  <a16:creationId xmlns:a16="http://schemas.microsoft.com/office/drawing/2014/main" id="{992847E2-3C94-4547-B0CC-65034C4B1059}"/>
                </a:ext>
              </a:extLst>
            </p:cNvPr>
            <p:cNvSpPr/>
            <p:nvPr userDrawn="1"/>
          </p:nvSpPr>
          <p:spPr>
            <a:xfrm>
              <a:off x="3659959" y="1196975"/>
              <a:ext cx="8532041" cy="4965700"/>
            </a:xfrm>
            <a:prstGeom prst="rect">
              <a:avLst/>
            </a:prstGeom>
            <a:solidFill>
              <a:schemeClr val="accent5">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6B529439-E3B1-47B3-8964-D7BB0852372B}"/>
              </a:ext>
            </a:extLst>
          </p:cNvPr>
          <p:cNvGrpSpPr/>
          <p:nvPr userDrawn="1"/>
        </p:nvGrpSpPr>
        <p:grpSpPr>
          <a:xfrm>
            <a:off x="4041838" y="1447028"/>
            <a:ext cx="7768282" cy="4465594"/>
            <a:chOff x="4041838" y="1447028"/>
            <a:chExt cx="7768282" cy="4465594"/>
          </a:xfrm>
        </p:grpSpPr>
        <p:sp>
          <p:nvSpPr>
            <p:cNvPr id="11" name="Freeform: Shape 10">
              <a:extLst>
                <a:ext uri="{FF2B5EF4-FFF2-40B4-BE49-F238E27FC236}">
                  <a16:creationId xmlns:a16="http://schemas.microsoft.com/office/drawing/2014/main" id="{C8F3D083-A721-4707-8E3C-F0476802E466}"/>
                </a:ext>
              </a:extLst>
            </p:cNvPr>
            <p:cNvSpPr/>
            <p:nvPr/>
          </p:nvSpPr>
          <p:spPr>
            <a:xfrm>
              <a:off x="4754836" y="1447028"/>
              <a:ext cx="6341328" cy="4360427"/>
            </a:xfrm>
            <a:custGeom>
              <a:avLst/>
              <a:gdLst>
                <a:gd name="connsiteX0" fmla="*/ 7066271 w 7220884"/>
                <a:gd name="connsiteY0" fmla="*/ 4965229 h 4965228"/>
                <a:gd name="connsiteX1" fmla="*/ 137437 w 7220884"/>
                <a:gd name="connsiteY1" fmla="*/ 4965229 h 4965228"/>
                <a:gd name="connsiteX2" fmla="*/ 0 w 7220884"/>
                <a:gd name="connsiteY2" fmla="*/ 4827792 h 4965228"/>
                <a:gd name="connsiteX3" fmla="*/ 0 w 7220884"/>
                <a:gd name="connsiteY3" fmla="*/ 268109 h 4965228"/>
                <a:gd name="connsiteX4" fmla="*/ 268132 w 7220884"/>
                <a:gd name="connsiteY4" fmla="*/ 0 h 4965228"/>
                <a:gd name="connsiteX5" fmla="*/ 6959050 w 7220884"/>
                <a:gd name="connsiteY5" fmla="*/ 0 h 4965228"/>
                <a:gd name="connsiteX6" fmla="*/ 7220884 w 7220884"/>
                <a:gd name="connsiteY6" fmla="*/ 261835 h 4965228"/>
                <a:gd name="connsiteX7" fmla="*/ 7220884 w 7220884"/>
                <a:gd name="connsiteY7" fmla="*/ 4810615 h 4965228"/>
                <a:gd name="connsiteX8" fmla="*/ 7066271 w 7220884"/>
                <a:gd name="connsiteY8" fmla="*/ 4965229 h 49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884" h="4965228">
                  <a:moveTo>
                    <a:pt x="7066271" y="4965229"/>
                  </a:moveTo>
                  <a:lnTo>
                    <a:pt x="137437" y="4965229"/>
                  </a:lnTo>
                  <a:cubicBezTo>
                    <a:pt x="61543" y="4965229"/>
                    <a:pt x="0" y="4903708"/>
                    <a:pt x="0" y="4827792"/>
                  </a:cubicBezTo>
                  <a:lnTo>
                    <a:pt x="0" y="268109"/>
                  </a:lnTo>
                  <a:cubicBezTo>
                    <a:pt x="0" y="120037"/>
                    <a:pt x="120060" y="0"/>
                    <a:pt x="268132" y="0"/>
                  </a:cubicBezTo>
                  <a:lnTo>
                    <a:pt x="6959050" y="0"/>
                  </a:lnTo>
                  <a:cubicBezTo>
                    <a:pt x="7103651" y="0"/>
                    <a:pt x="7220884" y="117234"/>
                    <a:pt x="7220884" y="261835"/>
                  </a:cubicBezTo>
                  <a:lnTo>
                    <a:pt x="7220884" y="4810615"/>
                  </a:lnTo>
                  <a:cubicBezTo>
                    <a:pt x="7220862" y="4895987"/>
                    <a:pt x="7151643" y="4965229"/>
                    <a:pt x="7066271" y="4965229"/>
                  </a:cubicBezTo>
                  <a:close/>
                </a:path>
              </a:pathLst>
            </a:custGeom>
            <a:solidFill>
              <a:srgbClr val="D0D0D0"/>
            </a:solidFill>
            <a:ln w="222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CCBA0C-0AC3-4308-ABF6-CE40C9671BEE}"/>
                </a:ext>
              </a:extLst>
            </p:cNvPr>
            <p:cNvSpPr/>
            <p:nvPr/>
          </p:nvSpPr>
          <p:spPr>
            <a:xfrm>
              <a:off x="4774415" y="1468795"/>
              <a:ext cx="6294296" cy="4338660"/>
            </a:xfrm>
            <a:custGeom>
              <a:avLst/>
              <a:gdLst>
                <a:gd name="connsiteX0" fmla="*/ 7013650 w 7167328"/>
                <a:gd name="connsiteY0" fmla="*/ 4940442 h 4940442"/>
                <a:gd name="connsiteX1" fmla="*/ 136569 w 7167328"/>
                <a:gd name="connsiteY1" fmla="*/ 4940442 h 4940442"/>
                <a:gd name="connsiteX2" fmla="*/ 0 w 7167328"/>
                <a:gd name="connsiteY2" fmla="*/ 4803873 h 4940442"/>
                <a:gd name="connsiteX3" fmla="*/ 0 w 7167328"/>
                <a:gd name="connsiteY3" fmla="*/ 231464 h 4940442"/>
                <a:gd name="connsiteX4" fmla="*/ 231464 w 7167328"/>
                <a:gd name="connsiteY4" fmla="*/ 0 h 4940442"/>
                <a:gd name="connsiteX5" fmla="*/ 6935865 w 7167328"/>
                <a:gd name="connsiteY5" fmla="*/ 0 h 4940442"/>
                <a:gd name="connsiteX6" fmla="*/ 7167329 w 7167328"/>
                <a:gd name="connsiteY6" fmla="*/ 231464 h 4940442"/>
                <a:gd name="connsiteX7" fmla="*/ 7167329 w 7167328"/>
                <a:gd name="connsiteY7" fmla="*/ 4786786 h 4940442"/>
                <a:gd name="connsiteX8" fmla="*/ 7013650 w 7167328"/>
                <a:gd name="connsiteY8" fmla="*/ 4940442 h 49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328" h="4940442">
                  <a:moveTo>
                    <a:pt x="7013650" y="4940442"/>
                  </a:moveTo>
                  <a:lnTo>
                    <a:pt x="136569" y="4940442"/>
                  </a:lnTo>
                  <a:cubicBezTo>
                    <a:pt x="61142" y="4940442"/>
                    <a:pt x="0" y="4879300"/>
                    <a:pt x="0" y="4803873"/>
                  </a:cubicBezTo>
                  <a:lnTo>
                    <a:pt x="0" y="231464"/>
                  </a:lnTo>
                  <a:cubicBezTo>
                    <a:pt x="0" y="103639"/>
                    <a:pt x="103617" y="0"/>
                    <a:pt x="231464" y="0"/>
                  </a:cubicBezTo>
                  <a:lnTo>
                    <a:pt x="6935865" y="0"/>
                  </a:lnTo>
                  <a:cubicBezTo>
                    <a:pt x="7063690" y="0"/>
                    <a:pt x="7167329" y="103617"/>
                    <a:pt x="7167329" y="231464"/>
                  </a:cubicBezTo>
                  <a:lnTo>
                    <a:pt x="7167329" y="4786786"/>
                  </a:lnTo>
                  <a:cubicBezTo>
                    <a:pt x="7167307" y="4871646"/>
                    <a:pt x="7098511" y="4940442"/>
                    <a:pt x="7013650" y="4940442"/>
                  </a:cubicBezTo>
                  <a:close/>
                </a:path>
              </a:pathLst>
            </a:custGeom>
            <a:solidFill>
              <a:srgbClr val="E6E6E6"/>
            </a:solidFill>
            <a:ln w="222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366A17-8452-47BB-8F77-8ABCB92DBE23}"/>
                </a:ext>
              </a:extLst>
            </p:cNvPr>
            <p:cNvSpPr/>
            <p:nvPr/>
          </p:nvSpPr>
          <p:spPr>
            <a:xfrm>
              <a:off x="4805697" y="1506037"/>
              <a:ext cx="6231711" cy="4077260"/>
            </a:xfrm>
            <a:custGeom>
              <a:avLst/>
              <a:gdLst>
                <a:gd name="connsiteX0" fmla="*/ 7096063 w 7096062"/>
                <a:gd name="connsiteY0" fmla="*/ 4642786 h 4642785"/>
                <a:gd name="connsiteX1" fmla="*/ 0 w 7096062"/>
                <a:gd name="connsiteY1" fmla="*/ 4642786 h 4642785"/>
                <a:gd name="connsiteX2" fmla="*/ 0 w 7096062"/>
                <a:gd name="connsiteY2" fmla="*/ 190769 h 4642785"/>
                <a:gd name="connsiteX3" fmla="*/ 190769 w 7096062"/>
                <a:gd name="connsiteY3" fmla="*/ 0 h 4642785"/>
                <a:gd name="connsiteX4" fmla="*/ 6905272 w 7096062"/>
                <a:gd name="connsiteY4" fmla="*/ 0 h 4642785"/>
                <a:gd name="connsiteX5" fmla="*/ 7096041 w 7096062"/>
                <a:gd name="connsiteY5" fmla="*/ 190769 h 4642785"/>
                <a:gd name="connsiteX6" fmla="*/ 7096041 w 7096062"/>
                <a:gd name="connsiteY6" fmla="*/ 4642786 h 46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062" h="4642785">
                  <a:moveTo>
                    <a:pt x="7096063" y="4642786"/>
                  </a:moveTo>
                  <a:lnTo>
                    <a:pt x="0" y="4642786"/>
                  </a:lnTo>
                  <a:lnTo>
                    <a:pt x="0" y="190769"/>
                  </a:lnTo>
                  <a:cubicBezTo>
                    <a:pt x="0" y="85417"/>
                    <a:pt x="85417" y="0"/>
                    <a:pt x="190769" y="0"/>
                  </a:cubicBezTo>
                  <a:lnTo>
                    <a:pt x="6905272" y="0"/>
                  </a:lnTo>
                  <a:cubicBezTo>
                    <a:pt x="7010624" y="0"/>
                    <a:pt x="7096041" y="85417"/>
                    <a:pt x="7096041" y="190769"/>
                  </a:cubicBezTo>
                  <a:lnTo>
                    <a:pt x="7096041" y="4642786"/>
                  </a:lnTo>
                  <a:close/>
                </a:path>
              </a:pathLst>
            </a:custGeom>
            <a:solidFill>
              <a:schemeClr val="accent6"/>
            </a:solidFill>
            <a:ln w="508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Freeform: Shape 13">
              <a:extLst>
                <a:ext uri="{FF2B5EF4-FFF2-40B4-BE49-F238E27FC236}">
                  <a16:creationId xmlns:a16="http://schemas.microsoft.com/office/drawing/2014/main" id="{489A2D9B-7EE2-4586-BF17-AA6BE3356587}"/>
                </a:ext>
              </a:extLst>
            </p:cNvPr>
            <p:cNvSpPr/>
            <p:nvPr/>
          </p:nvSpPr>
          <p:spPr>
            <a:xfrm>
              <a:off x="4041838" y="5753467"/>
              <a:ext cx="7768263" cy="45448"/>
            </a:xfrm>
            <a:custGeom>
              <a:avLst/>
              <a:gdLst>
                <a:gd name="connsiteX0" fmla="*/ 0 w 8845737"/>
                <a:gd name="connsiteY0" fmla="*/ 0 h 51752"/>
                <a:gd name="connsiteX1" fmla="*/ 8845737 w 8845737"/>
                <a:gd name="connsiteY1" fmla="*/ 0 h 51752"/>
                <a:gd name="connsiteX2" fmla="*/ 8845737 w 8845737"/>
                <a:gd name="connsiteY2" fmla="*/ 51753 h 51752"/>
                <a:gd name="connsiteX3" fmla="*/ 0 w 8845737"/>
                <a:gd name="connsiteY3" fmla="*/ 51753 h 51752"/>
              </a:gdLst>
              <a:ahLst/>
              <a:cxnLst>
                <a:cxn ang="0">
                  <a:pos x="connsiteX0" y="connsiteY0"/>
                </a:cxn>
                <a:cxn ang="0">
                  <a:pos x="connsiteX1" y="connsiteY1"/>
                </a:cxn>
                <a:cxn ang="0">
                  <a:pos x="connsiteX2" y="connsiteY2"/>
                </a:cxn>
                <a:cxn ang="0">
                  <a:pos x="connsiteX3" y="connsiteY3"/>
                </a:cxn>
              </a:cxnLst>
              <a:rect l="l" t="t" r="r" b="b"/>
              <a:pathLst>
                <a:path w="8845737" h="51752">
                  <a:moveTo>
                    <a:pt x="0" y="0"/>
                  </a:moveTo>
                  <a:lnTo>
                    <a:pt x="8845737" y="0"/>
                  </a:lnTo>
                  <a:lnTo>
                    <a:pt x="8845737" y="51753"/>
                  </a:lnTo>
                  <a:lnTo>
                    <a:pt x="0" y="51753"/>
                  </a:lnTo>
                  <a:close/>
                </a:path>
              </a:pathLst>
            </a:custGeom>
            <a:solidFill>
              <a:schemeClr val="bg1">
                <a:lumMod val="95000"/>
              </a:schemeClr>
            </a:solidFill>
            <a:ln w="222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34B4D2A-5F7F-4D95-BCFA-06174E46550C}"/>
                </a:ext>
              </a:extLst>
            </p:cNvPr>
            <p:cNvSpPr/>
            <p:nvPr/>
          </p:nvSpPr>
          <p:spPr>
            <a:xfrm>
              <a:off x="4041838" y="5798915"/>
              <a:ext cx="7768282" cy="113707"/>
            </a:xfrm>
            <a:custGeom>
              <a:avLst/>
              <a:gdLst>
                <a:gd name="connsiteX0" fmla="*/ 0 w 8845759"/>
                <a:gd name="connsiteY0" fmla="*/ 0 h 129478"/>
                <a:gd name="connsiteX1" fmla="*/ 1325506 w 8845759"/>
                <a:gd name="connsiteY1" fmla="*/ 126156 h 129478"/>
                <a:gd name="connsiteX2" fmla="*/ 7494378 w 8845759"/>
                <a:gd name="connsiteY2" fmla="*/ 129026 h 129478"/>
                <a:gd name="connsiteX3" fmla="*/ 8845760 w 8845759"/>
                <a:gd name="connsiteY3" fmla="*/ 0 h 129478"/>
                <a:gd name="connsiteX4" fmla="*/ 0 w 8845759"/>
                <a:gd name="connsiteY4" fmla="*/ 0 h 1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59" h="129478">
                  <a:moveTo>
                    <a:pt x="0" y="0"/>
                  </a:moveTo>
                  <a:cubicBezTo>
                    <a:pt x="0" y="0"/>
                    <a:pt x="211328" y="124710"/>
                    <a:pt x="1325506" y="126156"/>
                  </a:cubicBezTo>
                  <a:lnTo>
                    <a:pt x="7494378" y="129026"/>
                  </a:lnTo>
                  <a:cubicBezTo>
                    <a:pt x="7494378" y="129026"/>
                    <a:pt x="8509344" y="144112"/>
                    <a:pt x="8845760" y="0"/>
                  </a:cubicBezTo>
                  <a:lnTo>
                    <a:pt x="0" y="0"/>
                  </a:lnTo>
                  <a:close/>
                </a:path>
              </a:pathLst>
            </a:custGeom>
            <a:solidFill>
              <a:srgbClr val="E6E6E6"/>
            </a:solidFill>
            <a:ln w="22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Freeform: Shape 15">
              <a:extLst>
                <a:ext uri="{FF2B5EF4-FFF2-40B4-BE49-F238E27FC236}">
                  <a16:creationId xmlns:a16="http://schemas.microsoft.com/office/drawing/2014/main" id="{30C1514C-EE58-40D6-AC08-78C523270EE2}"/>
                </a:ext>
              </a:extLst>
            </p:cNvPr>
            <p:cNvSpPr/>
            <p:nvPr/>
          </p:nvSpPr>
          <p:spPr>
            <a:xfrm>
              <a:off x="7188038" y="5753486"/>
              <a:ext cx="1478402" cy="62800"/>
            </a:xfrm>
            <a:custGeom>
              <a:avLst/>
              <a:gdLst>
                <a:gd name="connsiteX0" fmla="*/ 1643120 w 1683459"/>
                <a:gd name="connsiteY0" fmla="*/ 71511 h 71510"/>
                <a:gd name="connsiteX1" fmla="*/ 40339 w 1683459"/>
                <a:gd name="connsiteY1" fmla="*/ 71511 h 71510"/>
                <a:gd name="connsiteX2" fmla="*/ 0 w 1683459"/>
                <a:gd name="connsiteY2" fmla="*/ 31172 h 71510"/>
                <a:gd name="connsiteX3" fmla="*/ 0 w 1683459"/>
                <a:gd name="connsiteY3" fmla="*/ 0 h 71510"/>
                <a:gd name="connsiteX4" fmla="*/ 1683459 w 1683459"/>
                <a:gd name="connsiteY4" fmla="*/ 0 h 71510"/>
                <a:gd name="connsiteX5" fmla="*/ 1683459 w 1683459"/>
                <a:gd name="connsiteY5" fmla="*/ 31172 h 71510"/>
                <a:gd name="connsiteX6" fmla="*/ 1643120 w 1683459"/>
                <a:gd name="connsiteY6" fmla="*/ 71511 h 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59" h="71510">
                  <a:moveTo>
                    <a:pt x="1643120" y="71511"/>
                  </a:moveTo>
                  <a:lnTo>
                    <a:pt x="40339" y="71511"/>
                  </a:lnTo>
                  <a:cubicBezTo>
                    <a:pt x="18067" y="71511"/>
                    <a:pt x="0" y="53444"/>
                    <a:pt x="0" y="31172"/>
                  </a:cubicBezTo>
                  <a:lnTo>
                    <a:pt x="0" y="0"/>
                  </a:lnTo>
                  <a:lnTo>
                    <a:pt x="1683459" y="0"/>
                  </a:lnTo>
                  <a:lnTo>
                    <a:pt x="1683459" y="31172"/>
                  </a:lnTo>
                  <a:cubicBezTo>
                    <a:pt x="1683459" y="53444"/>
                    <a:pt x="1665392" y="71511"/>
                    <a:pt x="1643120" y="71511"/>
                  </a:cubicBezTo>
                  <a:close/>
                </a:path>
              </a:pathLst>
            </a:custGeom>
            <a:solidFill>
              <a:schemeClr val="bg1"/>
            </a:solidFill>
            <a:ln w="2223"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FFD7E25-D836-44B9-BAA0-02779A284CB0}"/>
                </a:ext>
              </a:extLst>
            </p:cNvPr>
            <p:cNvSpPr/>
            <p:nvPr/>
          </p:nvSpPr>
          <p:spPr>
            <a:xfrm>
              <a:off x="6939319"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68C189F-968C-4D7B-8212-B37CE90EE42E}"/>
                </a:ext>
              </a:extLst>
            </p:cNvPr>
            <p:cNvSpPr/>
            <p:nvPr/>
          </p:nvSpPr>
          <p:spPr>
            <a:xfrm>
              <a:off x="8848236"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a:p>
          </p:txBody>
        </p:sp>
      </p:grpSp>
      <p:sp>
        <p:nvSpPr>
          <p:cNvPr id="20" name="Picture Placeholder 19">
            <a:extLst>
              <a:ext uri="{FF2B5EF4-FFF2-40B4-BE49-F238E27FC236}">
                <a16:creationId xmlns:a16="http://schemas.microsoft.com/office/drawing/2014/main" id="{331B7152-84DB-42A7-B20E-EF4E19F62085}"/>
              </a:ext>
            </a:extLst>
          </p:cNvPr>
          <p:cNvSpPr>
            <a:spLocks noGrp="1"/>
          </p:cNvSpPr>
          <p:nvPr>
            <p:ph type="pic" sz="quarter" idx="13" hasCustomPrompt="1"/>
          </p:nvPr>
        </p:nvSpPr>
        <p:spPr>
          <a:xfrm>
            <a:off x="4805697" y="1506037"/>
            <a:ext cx="6231711" cy="4099998"/>
          </a:xfrm>
          <a:prstGeom prst="round2SameRect">
            <a:avLst>
              <a:gd name="adj1" fmla="val 4344"/>
              <a:gd name="adj2" fmla="val 0"/>
            </a:avLst>
          </a:prstGeom>
          <a:solidFill>
            <a:schemeClr val="bg1"/>
          </a:solidFill>
        </p:spPr>
        <p:txBody>
          <a:bodyPr bIns="57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cxnSp>
        <p:nvCxnSpPr>
          <p:cNvPr id="35" name="Straight Connector 34">
            <a:extLst>
              <a:ext uri="{FF2B5EF4-FFF2-40B4-BE49-F238E27FC236}">
                <a16:creationId xmlns:a16="http://schemas.microsoft.com/office/drawing/2014/main" id="{29844BD4-56A5-4C77-9AAE-4AAD3F473EF5}"/>
              </a:ext>
            </a:extLst>
          </p:cNvPr>
          <p:cNvCxnSpPr/>
          <p:nvPr userDrawn="1"/>
        </p:nvCxnSpPr>
        <p:spPr>
          <a:xfrm>
            <a:off x="3642945" y="1192212"/>
            <a:ext cx="0" cy="4979988"/>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60CCE7-0625-45ED-B5ED-CA4D818675A1}"/>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69A83E-814D-4FF1-BACB-24E3B05B3430}"/>
              </a:ext>
            </a:extLst>
          </p:cNvPr>
          <p:cNvCxnSpPr>
            <a:cxnSpLocks/>
          </p:cNvCxnSpPr>
          <p:nvPr userDrawn="1"/>
        </p:nvCxnSpPr>
        <p:spPr>
          <a:xfrm>
            <a:off x="0" y="1192212"/>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A93E228-7556-4858-86A6-3625173986DD}"/>
              </a:ext>
            </a:extLst>
          </p:cNvPr>
          <p:cNvSpPr>
            <a:spLocks noGrp="1"/>
          </p:cNvSpPr>
          <p:nvPr>
            <p:ph type="ftr" sz="quarter" idx="15"/>
          </p:nvPr>
        </p:nvSpPr>
        <p:spPr/>
        <p:txBody>
          <a:bodyPr/>
          <a:lstStyle/>
          <a:p>
            <a:endParaRPr lang="en-GB"/>
          </a:p>
        </p:txBody>
      </p:sp>
      <p:pic>
        <p:nvPicPr>
          <p:cNvPr id="34" name="Picture 33">
            <a:extLst>
              <a:ext uri="{FF2B5EF4-FFF2-40B4-BE49-F238E27FC236}">
                <a16:creationId xmlns:a16="http://schemas.microsoft.com/office/drawing/2014/main" id="{81856FC7-1C17-9A43-8246-8652F165B38B}"/>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003923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2F333D84-D3DD-4354-B355-8BFE4E29554D}"/>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if/as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3857938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472E95B8-C107-448D-8639-B2BDC809E947}"/>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340747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3">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0AE7E0C5-235F-4BE6-A9CF-B304D39979E8}"/>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any additional text 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2737817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4">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CEF8E829-0A31-4984-8E82-588BEC8C650D}"/>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2074243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6">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33149708-2A64-4BEB-AACB-89D287DC6BEB}"/>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US" dirty="0"/>
              <a:t>Enter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US"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Tree>
    <p:custDataLst>
      <p:tags r:id="rId1"/>
    </p:custDataLst>
    <p:extLst>
      <p:ext uri="{BB962C8B-B14F-4D97-AF65-F5344CB8AC3E}">
        <p14:creationId xmlns:p14="http://schemas.microsoft.com/office/powerpoint/2010/main" val="730815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18E377D-0CB5-46D4-91F2-D1D9FD5487D2}"/>
              </a:ext>
            </a:extLst>
          </p:cNvPr>
          <p:cNvGrpSpPr/>
          <p:nvPr userDrawn="1"/>
        </p:nvGrpSpPr>
        <p:grpSpPr>
          <a:xfrm>
            <a:off x="0" y="-33780"/>
            <a:ext cx="12192209" cy="6909525"/>
            <a:chOff x="0" y="-33780"/>
            <a:chExt cx="12192209" cy="6909525"/>
          </a:xfrm>
        </p:grpSpPr>
        <p:sp>
          <p:nvSpPr>
            <p:cNvPr id="37" name="Freeform: Shape 36">
              <a:extLst>
                <a:ext uri="{FF2B5EF4-FFF2-40B4-BE49-F238E27FC236}">
                  <a16:creationId xmlns:a16="http://schemas.microsoft.com/office/drawing/2014/main" id="{DBBDF563-C2E5-45BC-9179-C26645373868}"/>
                </a:ext>
              </a:extLst>
            </p:cNvPr>
            <p:cNvSpPr/>
            <p:nvPr userDrawn="1"/>
          </p:nvSpPr>
          <p:spPr>
            <a:xfrm>
              <a:off x="1238924" y="-33780"/>
              <a:ext cx="5811678" cy="2039559"/>
            </a:xfrm>
            <a:custGeom>
              <a:avLst/>
              <a:gdLst>
                <a:gd name="connsiteX0" fmla="*/ 5805818 w 5811678"/>
                <a:gd name="connsiteY0" fmla="*/ 0 h 2039559"/>
                <a:gd name="connsiteX1" fmla="*/ 5811678 w 5811678"/>
                <a:gd name="connsiteY1" fmla="*/ 0 h 2039559"/>
                <a:gd name="connsiteX2" fmla="*/ 5805248 w 5811678"/>
                <a:gd name="connsiteY2" fmla="*/ 28902 h 2039559"/>
                <a:gd name="connsiteX3" fmla="*/ 5638243 w 5811678"/>
                <a:gd name="connsiteY3" fmla="*/ 1991279 h 2039559"/>
                <a:gd name="connsiteX4" fmla="*/ 2006007 w 5811678"/>
                <a:gd name="connsiteY4" fmla="*/ 2039559 h 2039559"/>
                <a:gd name="connsiteX5" fmla="*/ 0 w 5811678"/>
                <a:gd name="connsiteY5" fmla="*/ 103438 h 2039559"/>
                <a:gd name="connsiteX6" fmla="*/ 344217 w 5811678"/>
                <a:gd name="connsiteY6" fmla="*/ 40514 h 2039559"/>
                <a:gd name="connsiteX7" fmla="*/ 421738 w 5811678"/>
                <a:gd name="connsiteY7" fmla="*/ 23514 h 2039559"/>
                <a:gd name="connsiteX8" fmla="*/ 5805818 w 5811678"/>
                <a:gd name="connsiteY8" fmla="*/ 23514 h 203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678" h="2039559">
                  <a:moveTo>
                    <a:pt x="5805818" y="0"/>
                  </a:moveTo>
                  <a:lnTo>
                    <a:pt x="5811678" y="0"/>
                  </a:lnTo>
                  <a:lnTo>
                    <a:pt x="5805248" y="28902"/>
                  </a:lnTo>
                  <a:cubicBezTo>
                    <a:pt x="5682984" y="681346"/>
                    <a:pt x="5627896" y="1338512"/>
                    <a:pt x="5638243" y="1991279"/>
                  </a:cubicBezTo>
                  <a:cubicBezTo>
                    <a:pt x="4421213" y="1779781"/>
                    <a:pt x="3190392" y="1804612"/>
                    <a:pt x="2006007" y="2039559"/>
                  </a:cubicBezTo>
                  <a:cubicBezTo>
                    <a:pt x="1440479" y="1314029"/>
                    <a:pt x="770586" y="658848"/>
                    <a:pt x="0" y="103438"/>
                  </a:cubicBezTo>
                  <a:cubicBezTo>
                    <a:pt x="115146" y="84472"/>
                    <a:pt x="229903" y="63491"/>
                    <a:pt x="344217" y="40514"/>
                  </a:cubicBezTo>
                  <a:lnTo>
                    <a:pt x="421738" y="23514"/>
                  </a:lnTo>
                  <a:lnTo>
                    <a:pt x="5805818" y="23514"/>
                  </a:lnTo>
                  <a:close/>
                </a:path>
              </a:pathLst>
            </a:custGeom>
            <a:solidFill>
              <a:srgbClr val="C2D9AC"/>
            </a:solidFill>
            <a:ln w="9525" cap="flat">
              <a:noFill/>
              <a:prstDash val="solid"/>
              <a:miter/>
            </a:ln>
          </p:spPr>
          <p:txBody>
            <a:bodyPr wrap="square" rtlCol="0" anchor="ctr">
              <a:noAutofit/>
            </a:bodyPr>
            <a:lstStyle/>
            <a:p>
              <a:endParaRPr lang="en-GB"/>
            </a:p>
          </p:txBody>
        </p:sp>
        <p:sp>
          <p:nvSpPr>
            <p:cNvPr id="38" name="Freeform: Shape 37">
              <a:extLst>
                <a:ext uri="{FF2B5EF4-FFF2-40B4-BE49-F238E27FC236}">
                  <a16:creationId xmlns:a16="http://schemas.microsoft.com/office/drawing/2014/main" id="{64CDE52D-633D-4221-8295-14FBE4670A09}"/>
                </a:ext>
              </a:extLst>
            </p:cNvPr>
            <p:cNvSpPr/>
            <p:nvPr userDrawn="1"/>
          </p:nvSpPr>
          <p:spPr>
            <a:xfrm>
              <a:off x="6875931" y="23828"/>
              <a:ext cx="2415051" cy="2398506"/>
            </a:xfrm>
            <a:custGeom>
              <a:avLst/>
              <a:gdLst>
                <a:gd name="connsiteX0" fmla="*/ 163597 w 2415051"/>
                <a:gd name="connsiteY0" fmla="*/ 0 h 2398506"/>
                <a:gd name="connsiteX1" fmla="*/ 840978 w 2415051"/>
                <a:gd name="connsiteY1" fmla="*/ 0 h 2398506"/>
                <a:gd name="connsiteX2" fmla="*/ 1014804 w 2415051"/>
                <a:gd name="connsiteY2" fmla="*/ 202118 h 2398506"/>
                <a:gd name="connsiteX3" fmla="*/ 2415051 w 2415051"/>
                <a:gd name="connsiteY3" fmla="*/ 1492743 h 2398506"/>
                <a:gd name="connsiteX4" fmla="*/ 1718030 w 2415051"/>
                <a:gd name="connsiteY4" fmla="*/ 2398506 h 2398506"/>
                <a:gd name="connsiteX5" fmla="*/ 1226 w 2415051"/>
                <a:gd name="connsiteY5" fmla="*/ 1934129 h 2398506"/>
                <a:gd name="connsiteX6" fmla="*/ 89102 w 2415051"/>
                <a:gd name="connsiteY6" fmla="*/ 461406 h 239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051" h="2398506">
                  <a:moveTo>
                    <a:pt x="163597" y="0"/>
                  </a:moveTo>
                  <a:lnTo>
                    <a:pt x="840978" y="0"/>
                  </a:lnTo>
                  <a:lnTo>
                    <a:pt x="1014804" y="202118"/>
                  </a:lnTo>
                  <a:cubicBezTo>
                    <a:pt x="1434006" y="671180"/>
                    <a:pt x="1901540" y="1104232"/>
                    <a:pt x="2415051" y="1492743"/>
                  </a:cubicBezTo>
                  <a:cubicBezTo>
                    <a:pt x="2198037" y="1810909"/>
                    <a:pt x="1965850" y="2112522"/>
                    <a:pt x="1718030" y="2398506"/>
                  </a:cubicBezTo>
                  <a:cubicBezTo>
                    <a:pt x="1152966" y="2190223"/>
                    <a:pt x="579164" y="2034821"/>
                    <a:pt x="1226" y="1934129"/>
                  </a:cubicBezTo>
                  <a:cubicBezTo>
                    <a:pt x="-6534" y="1444293"/>
                    <a:pt x="22513" y="952131"/>
                    <a:pt x="89102" y="461406"/>
                  </a:cubicBezTo>
                  <a:close/>
                </a:path>
              </a:pathLst>
            </a:custGeom>
            <a:solidFill>
              <a:srgbClr val="7BB453"/>
            </a:solidFill>
            <a:ln w="9525" cap="flat">
              <a:noFill/>
              <a:prstDash val="solid"/>
              <a:miter/>
            </a:ln>
          </p:spPr>
          <p:txBody>
            <a:bodyPr wrap="square" rtlCol="0" anchor="ctr">
              <a:noAutofit/>
            </a:bodyPr>
            <a:lstStyle/>
            <a:p>
              <a:endParaRPr lang="en-GB"/>
            </a:p>
          </p:txBody>
        </p:sp>
        <p:sp>
          <p:nvSpPr>
            <p:cNvPr id="40" name="Freeform: Shape 39">
              <a:extLst>
                <a:ext uri="{FF2B5EF4-FFF2-40B4-BE49-F238E27FC236}">
                  <a16:creationId xmlns:a16="http://schemas.microsoft.com/office/drawing/2014/main" id="{2E86168E-64B5-481C-813C-59CDD0EE3719}"/>
                </a:ext>
              </a:extLst>
            </p:cNvPr>
            <p:cNvSpPr/>
            <p:nvPr userDrawn="1"/>
          </p:nvSpPr>
          <p:spPr>
            <a:xfrm>
              <a:off x="9290988" y="3231"/>
              <a:ext cx="2901013" cy="3033189"/>
            </a:xfrm>
            <a:custGeom>
              <a:avLst/>
              <a:gdLst>
                <a:gd name="connsiteX0" fmla="*/ 851567 w 2901013"/>
                <a:gd name="connsiteY0" fmla="*/ 0 h 3033189"/>
                <a:gd name="connsiteX1" fmla="*/ 2901013 w 2901013"/>
                <a:gd name="connsiteY1" fmla="*/ 0 h 3033189"/>
                <a:gd name="connsiteX2" fmla="*/ 2901013 w 2901013"/>
                <a:gd name="connsiteY2" fmla="*/ 3033189 h 3033189"/>
                <a:gd name="connsiteX3" fmla="*/ 2677682 w 2901013"/>
                <a:gd name="connsiteY3" fmla="*/ 2958364 h 3033189"/>
                <a:gd name="connsiteX4" fmla="*/ 1452436 w 2901013"/>
                <a:gd name="connsiteY4" fmla="*/ 2429680 h 3033189"/>
                <a:gd name="connsiteX5" fmla="*/ 0 w 2901013"/>
                <a:gd name="connsiteY5" fmla="*/ 1513341 h 3033189"/>
                <a:gd name="connsiteX6" fmla="*/ 633111 w 2901013"/>
                <a:gd name="connsiteY6" fmla="*/ 455854 h 3033189"/>
                <a:gd name="connsiteX7" fmla="*/ 765349 w 2901013"/>
                <a:gd name="connsiteY7" fmla="*/ 188400 h 30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013" h="3033189">
                  <a:moveTo>
                    <a:pt x="851567" y="0"/>
                  </a:moveTo>
                  <a:lnTo>
                    <a:pt x="2901013" y="0"/>
                  </a:lnTo>
                  <a:lnTo>
                    <a:pt x="2901013" y="3033189"/>
                  </a:lnTo>
                  <a:lnTo>
                    <a:pt x="2677682" y="2958364"/>
                  </a:lnTo>
                  <a:cubicBezTo>
                    <a:pt x="2263366" y="2811868"/>
                    <a:pt x="1854050" y="2636119"/>
                    <a:pt x="1452436" y="2429680"/>
                  </a:cubicBezTo>
                  <a:cubicBezTo>
                    <a:pt x="933344" y="2163009"/>
                    <a:pt x="450123" y="1854498"/>
                    <a:pt x="0" y="1513341"/>
                  </a:cubicBezTo>
                  <a:cubicBezTo>
                    <a:pt x="228508" y="1177707"/>
                    <a:pt x="441844" y="825973"/>
                    <a:pt x="633111" y="455854"/>
                  </a:cubicBezTo>
                  <a:cubicBezTo>
                    <a:pt x="678686" y="367060"/>
                    <a:pt x="722760" y="277900"/>
                    <a:pt x="765349" y="188400"/>
                  </a:cubicBezTo>
                  <a:close/>
                </a:path>
              </a:pathLst>
            </a:custGeom>
            <a:solidFill>
              <a:srgbClr val="A0C680"/>
            </a:solidFill>
            <a:ln w="9525" cap="flat">
              <a:noFill/>
              <a:prstDash val="solid"/>
              <a:miter/>
            </a:ln>
          </p:spPr>
          <p:txBody>
            <a:bodyPr wrap="square" rtlCol="0" anchor="ctr">
              <a:noAutofit/>
            </a:bodyPr>
            <a:lstStyle/>
            <a:p>
              <a:endParaRPr lang="en-GB"/>
            </a:p>
          </p:txBody>
        </p:sp>
        <p:sp>
          <p:nvSpPr>
            <p:cNvPr id="39" name="Freeform: Shape 38">
              <a:extLst>
                <a:ext uri="{FF2B5EF4-FFF2-40B4-BE49-F238E27FC236}">
                  <a16:creationId xmlns:a16="http://schemas.microsoft.com/office/drawing/2014/main" id="{E0EF7B63-8BE6-4F4C-8A79-74FBDAD5EB62}"/>
                </a:ext>
              </a:extLst>
            </p:cNvPr>
            <p:cNvSpPr/>
            <p:nvPr userDrawn="1"/>
          </p:nvSpPr>
          <p:spPr>
            <a:xfrm>
              <a:off x="7696224" y="0"/>
              <a:ext cx="2446605" cy="1516572"/>
            </a:xfrm>
            <a:custGeom>
              <a:avLst/>
              <a:gdLst>
                <a:gd name="connsiteX0" fmla="*/ 0 w 2446605"/>
                <a:gd name="connsiteY0" fmla="*/ 0 h 1516572"/>
                <a:gd name="connsiteX1" fmla="*/ 2446605 w 2446605"/>
                <a:gd name="connsiteY1" fmla="*/ 0 h 1516572"/>
                <a:gd name="connsiteX2" fmla="*/ 2227875 w 2446605"/>
                <a:gd name="connsiteY2" fmla="*/ 459544 h 1516572"/>
                <a:gd name="connsiteX3" fmla="*/ 1594764 w 2446605"/>
                <a:gd name="connsiteY3" fmla="*/ 1516572 h 1516572"/>
                <a:gd name="connsiteX4" fmla="*/ 194313 w 2446605"/>
                <a:gd name="connsiteY4" fmla="*/ 225946 h 151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605" h="1516572">
                  <a:moveTo>
                    <a:pt x="0" y="0"/>
                  </a:moveTo>
                  <a:lnTo>
                    <a:pt x="2446605" y="0"/>
                  </a:lnTo>
                  <a:lnTo>
                    <a:pt x="2227875" y="459544"/>
                  </a:lnTo>
                  <a:cubicBezTo>
                    <a:pt x="2036150" y="829668"/>
                    <a:pt x="1823272" y="1181396"/>
                    <a:pt x="1594764" y="1516572"/>
                  </a:cubicBezTo>
                  <a:cubicBezTo>
                    <a:pt x="1081250" y="1128061"/>
                    <a:pt x="613535" y="695008"/>
                    <a:pt x="194313" y="225946"/>
                  </a:cubicBezTo>
                  <a:close/>
                </a:path>
              </a:pathLst>
            </a:custGeom>
            <a:solidFill>
              <a:srgbClr val="4DA32F"/>
            </a:solidFill>
            <a:ln w="9525" cap="flat">
              <a:noFill/>
              <a:prstDash val="solid"/>
              <a:miter/>
            </a:ln>
          </p:spPr>
          <p:txBody>
            <a:bodyPr wrap="square" rtlCol="0" anchor="ctr">
              <a:noAutofit/>
            </a:bodyPr>
            <a:lstStyle/>
            <a:p>
              <a:endParaRPr lang="en-GB"/>
            </a:p>
          </p:txBody>
        </p:sp>
        <p:sp>
          <p:nvSpPr>
            <p:cNvPr id="41" name="Freeform: Shape 40">
              <a:extLst>
                <a:ext uri="{FF2B5EF4-FFF2-40B4-BE49-F238E27FC236}">
                  <a16:creationId xmlns:a16="http://schemas.microsoft.com/office/drawing/2014/main" id="{1CFE30B6-30EF-4CC6-9B8D-F2187B10FEE2}"/>
                </a:ext>
              </a:extLst>
            </p:cNvPr>
            <p:cNvSpPr/>
            <p:nvPr userDrawn="1"/>
          </p:nvSpPr>
          <p:spPr>
            <a:xfrm>
              <a:off x="4875293" y="3833388"/>
              <a:ext cx="3379827" cy="3027843"/>
            </a:xfrm>
            <a:custGeom>
              <a:avLst/>
              <a:gdLst>
                <a:gd name="connsiteX0" fmla="*/ 2211065 w 3379827"/>
                <a:gd name="connsiteY0" fmla="*/ 0 h 3027843"/>
                <a:gd name="connsiteX1" fmla="*/ 3213913 w 3379827"/>
                <a:gd name="connsiteY1" fmla="*/ 2736946 h 3027843"/>
                <a:gd name="connsiteX2" fmla="*/ 3379827 w 3379827"/>
                <a:gd name="connsiteY2" fmla="*/ 3027843 h 3027843"/>
                <a:gd name="connsiteX3" fmla="*/ 2179338 w 3379827"/>
                <a:gd name="connsiteY3" fmla="*/ 3027843 h 3027843"/>
                <a:gd name="connsiteX4" fmla="*/ 1871061 w 3379827"/>
                <a:gd name="connsiteY4" fmla="*/ 2986653 h 3027843"/>
                <a:gd name="connsiteX5" fmla="*/ 332879 w 3379827"/>
                <a:gd name="connsiteY5" fmla="*/ 2620727 h 3027843"/>
                <a:gd name="connsiteX6" fmla="*/ 0 w 3379827"/>
                <a:gd name="connsiteY6" fmla="*/ 1257491 h 3027843"/>
                <a:gd name="connsiteX7" fmla="*/ 2211065 w 3379827"/>
                <a:gd name="connsiteY7" fmla="*/ 0 h 302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827" h="3027843">
                  <a:moveTo>
                    <a:pt x="2211065" y="0"/>
                  </a:moveTo>
                  <a:cubicBezTo>
                    <a:pt x="2408999" y="955073"/>
                    <a:pt x="2747389" y="1877757"/>
                    <a:pt x="3213913" y="2736946"/>
                  </a:cubicBezTo>
                  <a:lnTo>
                    <a:pt x="3379827" y="3027843"/>
                  </a:lnTo>
                  <a:lnTo>
                    <a:pt x="2179338" y="3027843"/>
                  </a:lnTo>
                  <a:lnTo>
                    <a:pt x="1871061" y="2986653"/>
                  </a:lnTo>
                  <a:cubicBezTo>
                    <a:pt x="1354732" y="2907169"/>
                    <a:pt x="840472" y="2785788"/>
                    <a:pt x="332879" y="2620727"/>
                  </a:cubicBezTo>
                  <a:cubicBezTo>
                    <a:pt x="253338" y="2159111"/>
                    <a:pt x="142533" y="1703013"/>
                    <a:pt x="0" y="1257491"/>
                  </a:cubicBezTo>
                  <a:cubicBezTo>
                    <a:pt x="783918" y="934725"/>
                    <a:pt x="1528298" y="515409"/>
                    <a:pt x="2211065" y="0"/>
                  </a:cubicBezTo>
                  <a:close/>
                </a:path>
              </a:pathLst>
            </a:custGeom>
            <a:solidFill>
              <a:srgbClr val="C2D9AC"/>
            </a:solidFill>
            <a:ln w="9525" cap="flat">
              <a:noFill/>
              <a:prstDash val="solid"/>
              <a:miter/>
            </a:ln>
          </p:spPr>
          <p:txBody>
            <a:bodyPr wrap="square" rtlCol="0" anchor="ctr">
              <a:noAutofit/>
            </a:bodyPr>
            <a:lstStyle/>
            <a:p>
              <a:endParaRPr lang="en-GB"/>
            </a:p>
          </p:txBody>
        </p:sp>
        <p:sp>
          <p:nvSpPr>
            <p:cNvPr id="42" name="Freeform: Shape 41">
              <a:extLst>
                <a:ext uri="{FF2B5EF4-FFF2-40B4-BE49-F238E27FC236}">
                  <a16:creationId xmlns:a16="http://schemas.microsoft.com/office/drawing/2014/main" id="{E45AEC23-67F0-42E4-ACC6-19CFD240E545}"/>
                </a:ext>
              </a:extLst>
            </p:cNvPr>
            <p:cNvSpPr/>
            <p:nvPr userDrawn="1"/>
          </p:nvSpPr>
          <p:spPr>
            <a:xfrm>
              <a:off x="7085439" y="2422334"/>
              <a:ext cx="5106770" cy="4453411"/>
            </a:xfrm>
            <a:custGeom>
              <a:avLst/>
              <a:gdLst>
                <a:gd name="connsiteX0" fmla="*/ 1508526 w 5106770"/>
                <a:gd name="connsiteY0" fmla="*/ 0 h 4453411"/>
                <a:gd name="connsiteX1" fmla="*/ 2626703 w 5106770"/>
                <a:gd name="connsiteY1" fmla="*/ 487822 h 4453411"/>
                <a:gd name="connsiteX2" fmla="*/ 4828625 w 5106770"/>
                <a:gd name="connsiteY2" fmla="*/ 2029284 h 4453411"/>
                <a:gd name="connsiteX3" fmla="*/ 5106770 w 5106770"/>
                <a:gd name="connsiteY3" fmla="*/ 2301454 h 4453411"/>
                <a:gd name="connsiteX4" fmla="*/ 5106561 w 5106770"/>
                <a:gd name="connsiteY4" fmla="*/ 2301454 h 4453411"/>
                <a:gd name="connsiteX5" fmla="*/ 5106561 w 5106770"/>
                <a:gd name="connsiteY5" fmla="*/ 3701023 h 4453411"/>
                <a:gd name="connsiteX6" fmla="*/ 5023648 w 5106770"/>
                <a:gd name="connsiteY6" fmla="*/ 3737215 h 4453411"/>
                <a:gd name="connsiteX7" fmla="*/ 2677688 w 5106770"/>
                <a:gd name="connsiteY7" fmla="*/ 4397416 h 4453411"/>
                <a:gd name="connsiteX8" fmla="*/ 2240943 w 5106770"/>
                <a:gd name="connsiteY8" fmla="*/ 4453411 h 4453411"/>
                <a:gd name="connsiteX9" fmla="*/ 1177043 w 5106770"/>
                <a:gd name="connsiteY9" fmla="*/ 4453411 h 4453411"/>
                <a:gd name="connsiteX10" fmla="*/ 1002995 w 5106770"/>
                <a:gd name="connsiteY10" fmla="*/ 4148156 h 4453411"/>
                <a:gd name="connsiteX11" fmla="*/ 0 w 5106770"/>
                <a:gd name="connsiteY11" fmla="*/ 1411054 h 4453411"/>
                <a:gd name="connsiteX12" fmla="*/ 1508526 w 5106770"/>
                <a:gd name="connsiteY12" fmla="*/ 0 h 445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6770" h="4453411">
                  <a:moveTo>
                    <a:pt x="1508526" y="0"/>
                  </a:moveTo>
                  <a:cubicBezTo>
                    <a:pt x="1886465" y="138392"/>
                    <a:pt x="2259804" y="299316"/>
                    <a:pt x="2626703" y="487822"/>
                  </a:cubicBezTo>
                  <a:cubicBezTo>
                    <a:pt x="3447118" y="909381"/>
                    <a:pt x="4183299" y="1430797"/>
                    <a:pt x="4828625" y="2029284"/>
                  </a:cubicBezTo>
                  <a:lnTo>
                    <a:pt x="5106770" y="2301454"/>
                  </a:lnTo>
                  <a:lnTo>
                    <a:pt x="5106561" y="2301454"/>
                  </a:lnTo>
                  <a:lnTo>
                    <a:pt x="5106561" y="3701023"/>
                  </a:lnTo>
                  <a:lnTo>
                    <a:pt x="5023648" y="3737215"/>
                  </a:lnTo>
                  <a:cubicBezTo>
                    <a:pt x="4272443" y="4051740"/>
                    <a:pt x="3484134" y="4273813"/>
                    <a:pt x="2677688" y="4397416"/>
                  </a:cubicBezTo>
                  <a:lnTo>
                    <a:pt x="2240943" y="4453411"/>
                  </a:lnTo>
                  <a:lnTo>
                    <a:pt x="1177043" y="4453411"/>
                  </a:lnTo>
                  <a:lnTo>
                    <a:pt x="1002995" y="4148156"/>
                  </a:lnTo>
                  <a:cubicBezTo>
                    <a:pt x="536775" y="3289266"/>
                    <a:pt x="198336" y="2366528"/>
                    <a:pt x="0" y="1411054"/>
                  </a:cubicBezTo>
                  <a:cubicBezTo>
                    <a:pt x="545756" y="1000016"/>
                    <a:pt x="1051511" y="526443"/>
                    <a:pt x="1508526" y="0"/>
                  </a:cubicBezTo>
                  <a:close/>
                </a:path>
              </a:pathLst>
            </a:custGeom>
            <a:solidFill>
              <a:srgbClr val="A0C680"/>
            </a:solidFill>
            <a:ln w="9525" cap="flat">
              <a:noFill/>
              <a:prstDash val="solid"/>
              <a:miter/>
            </a:ln>
          </p:spPr>
          <p:txBody>
            <a:bodyPr wrap="square" rtlCol="0" anchor="ctr">
              <a:noAutofit/>
            </a:bodyPr>
            <a:lstStyle/>
            <a:p>
              <a:endParaRPr lang="en-GB"/>
            </a:p>
          </p:txBody>
        </p:sp>
        <p:grpSp>
          <p:nvGrpSpPr>
            <p:cNvPr id="3" name="Group 2">
              <a:extLst>
                <a:ext uri="{FF2B5EF4-FFF2-40B4-BE49-F238E27FC236}">
                  <a16:creationId xmlns:a16="http://schemas.microsoft.com/office/drawing/2014/main" id="{2DFB2EBA-67FF-4E6D-8802-C69D4BFB6C14}"/>
                </a:ext>
              </a:extLst>
            </p:cNvPr>
            <p:cNvGrpSpPr/>
            <p:nvPr userDrawn="1"/>
          </p:nvGrpSpPr>
          <p:grpSpPr>
            <a:xfrm>
              <a:off x="0" y="69653"/>
              <a:ext cx="12192000" cy="6764518"/>
              <a:chOff x="0" y="69653"/>
              <a:chExt cx="12192000" cy="6764518"/>
            </a:xfrm>
          </p:grpSpPr>
          <p:sp>
            <p:nvSpPr>
              <p:cNvPr id="22" name="Freeform: Shape 21">
                <a:extLst>
                  <a:ext uri="{FF2B5EF4-FFF2-40B4-BE49-F238E27FC236}">
                    <a16:creationId xmlns:a16="http://schemas.microsoft.com/office/drawing/2014/main" id="{CA46B033-747C-4DFA-9FC1-54E65CF1D028}"/>
                  </a:ext>
                </a:extLst>
              </p:cNvPr>
              <p:cNvSpPr/>
              <p:nvPr userDrawn="1"/>
            </p:nvSpPr>
            <p:spPr>
              <a:xfrm>
                <a:off x="0" y="2495510"/>
                <a:ext cx="386036" cy="771665"/>
              </a:xfrm>
              <a:custGeom>
                <a:avLst/>
                <a:gdLst>
                  <a:gd name="connsiteX0" fmla="*/ 0 w 386036"/>
                  <a:gd name="connsiteY0" fmla="*/ 0 h 771665"/>
                  <a:gd name="connsiteX1" fmla="*/ 97102 w 386036"/>
                  <a:gd name="connsiteY1" fmla="*/ 149054 h 771665"/>
                  <a:gd name="connsiteX2" fmla="*/ 386036 w 386036"/>
                  <a:gd name="connsiteY2" fmla="*/ 547984 h 771665"/>
                  <a:gd name="connsiteX3" fmla="*/ 20320 w 386036"/>
                  <a:gd name="connsiteY3" fmla="*/ 758739 h 771665"/>
                  <a:gd name="connsiteX4" fmla="*/ 0 w 386036"/>
                  <a:gd name="connsiteY4" fmla="*/ 771665 h 77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36" h="771665">
                    <a:moveTo>
                      <a:pt x="0" y="0"/>
                    </a:moveTo>
                    <a:lnTo>
                      <a:pt x="97102" y="149054"/>
                    </a:lnTo>
                    <a:cubicBezTo>
                      <a:pt x="189941" y="284157"/>
                      <a:pt x="286264" y="417177"/>
                      <a:pt x="386036" y="547984"/>
                    </a:cubicBezTo>
                    <a:cubicBezTo>
                      <a:pt x="262701" y="615455"/>
                      <a:pt x="140774" y="685743"/>
                      <a:pt x="20320" y="758739"/>
                    </a:cubicBezTo>
                    <a:lnTo>
                      <a:pt x="0" y="771665"/>
                    </a:lnTo>
                    <a:close/>
                  </a:path>
                </a:pathLst>
              </a:custGeom>
              <a:solidFill>
                <a:srgbClr val="C2D9AC"/>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1DA04A4-4607-419C-B3D8-6FBA6766DFA9}"/>
                  </a:ext>
                </a:extLst>
              </p:cNvPr>
              <p:cNvSpPr/>
              <p:nvPr userDrawn="1"/>
            </p:nvSpPr>
            <p:spPr>
              <a:xfrm>
                <a:off x="0" y="5596173"/>
                <a:ext cx="5262325" cy="1237998"/>
              </a:xfrm>
              <a:custGeom>
                <a:avLst/>
                <a:gdLst>
                  <a:gd name="connsiteX0" fmla="*/ 3284010 w 5262325"/>
                  <a:gd name="connsiteY0" fmla="*/ 0 h 1237998"/>
                  <a:gd name="connsiteX1" fmla="*/ 3729533 w 5262325"/>
                  <a:gd name="connsiteY1" fmla="*/ 243684 h 1237998"/>
                  <a:gd name="connsiteX2" fmla="*/ 5207716 w 5262325"/>
                  <a:gd name="connsiteY2" fmla="*/ 857483 h 1237998"/>
                  <a:gd name="connsiteX3" fmla="*/ 5262325 w 5262325"/>
                  <a:gd name="connsiteY3" fmla="*/ 1237998 h 1237998"/>
                  <a:gd name="connsiteX4" fmla="*/ 0 w 5262325"/>
                  <a:gd name="connsiteY4" fmla="*/ 1237998 h 1237998"/>
                  <a:gd name="connsiteX5" fmla="*/ 0 w 5262325"/>
                  <a:gd name="connsiteY5" fmla="*/ 185769 h 1237998"/>
                  <a:gd name="connsiteX6" fmla="*/ 270259 w 5262325"/>
                  <a:gd name="connsiteY6" fmla="*/ 215046 h 1237998"/>
                  <a:gd name="connsiteX7" fmla="*/ 3284010 w 5262325"/>
                  <a:gd name="connsiteY7" fmla="*/ 0 h 12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2325" h="1237998">
                    <a:moveTo>
                      <a:pt x="3284010" y="0"/>
                    </a:moveTo>
                    <a:cubicBezTo>
                      <a:pt x="3429300" y="83677"/>
                      <a:pt x="3577809" y="165520"/>
                      <a:pt x="3729533" y="243684"/>
                    </a:cubicBezTo>
                    <a:cubicBezTo>
                      <a:pt x="4212759" y="491959"/>
                      <a:pt x="4707021" y="695641"/>
                      <a:pt x="5207716" y="857483"/>
                    </a:cubicBezTo>
                    <a:lnTo>
                      <a:pt x="5262325" y="1237998"/>
                    </a:lnTo>
                    <a:lnTo>
                      <a:pt x="0" y="1237998"/>
                    </a:lnTo>
                    <a:lnTo>
                      <a:pt x="0" y="185769"/>
                    </a:lnTo>
                    <a:lnTo>
                      <a:pt x="270259" y="215046"/>
                    </a:lnTo>
                    <a:cubicBezTo>
                      <a:pt x="1286740" y="298540"/>
                      <a:pt x="2302963" y="223108"/>
                      <a:pt x="3284010" y="0"/>
                    </a:cubicBezTo>
                    <a:close/>
                  </a:path>
                </a:pathLst>
              </a:custGeom>
              <a:solidFill>
                <a:srgbClr val="C2D9AC"/>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A5FBD6-1932-4D8A-864F-71B660300C9A}"/>
                  </a:ext>
                </a:extLst>
              </p:cNvPr>
              <p:cNvSpPr/>
              <p:nvPr/>
            </p:nvSpPr>
            <p:spPr>
              <a:xfrm>
                <a:off x="25041" y="3043030"/>
                <a:ext cx="3258506" cy="2801597"/>
              </a:xfrm>
              <a:custGeom>
                <a:avLst/>
                <a:gdLst>
                  <a:gd name="connsiteX0" fmla="*/ 360995 w 3258506"/>
                  <a:gd name="connsiteY0" fmla="*/ 0 h 2801597"/>
                  <a:gd name="connsiteX1" fmla="*/ 3258506 w 3258506"/>
                  <a:gd name="connsiteY1" fmla="*/ 2553598 h 2801597"/>
                  <a:gd name="connsiteX2" fmla="*/ 245210 w 3258506"/>
                  <a:gd name="connsiteY2" fmla="*/ 2768581 h 2801597"/>
                  <a:gd name="connsiteX3" fmla="*/ 0 w 3258506"/>
                  <a:gd name="connsiteY3" fmla="*/ 2742040 h 2801597"/>
                  <a:gd name="connsiteX4" fmla="*/ 0 w 3258506"/>
                  <a:gd name="connsiteY4" fmla="*/ 208300 h 280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506" h="2801597">
                    <a:moveTo>
                      <a:pt x="360995" y="0"/>
                    </a:moveTo>
                    <a:cubicBezTo>
                      <a:pt x="1130201" y="1007831"/>
                      <a:pt x="2102630" y="1882787"/>
                      <a:pt x="3258506" y="2553598"/>
                    </a:cubicBezTo>
                    <a:cubicBezTo>
                      <a:pt x="2277802" y="2776362"/>
                      <a:pt x="1261668" y="2851966"/>
                      <a:pt x="245210" y="2768581"/>
                    </a:cubicBezTo>
                    <a:lnTo>
                      <a:pt x="0" y="2742040"/>
                    </a:lnTo>
                    <a:lnTo>
                      <a:pt x="0" y="208300"/>
                    </a:lnTo>
                    <a:close/>
                  </a:path>
                </a:pathLst>
              </a:custGeom>
              <a:solidFill>
                <a:srgbClr val="7BB453"/>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A36405C-0DD2-4895-988D-42CFC5E3B16D}"/>
                  </a:ext>
                </a:extLst>
              </p:cNvPr>
              <p:cNvSpPr/>
              <p:nvPr/>
            </p:nvSpPr>
            <p:spPr>
              <a:xfrm>
                <a:off x="8593966" y="1516572"/>
                <a:ext cx="3598034" cy="3207216"/>
              </a:xfrm>
              <a:custGeom>
                <a:avLst/>
                <a:gdLst>
                  <a:gd name="connsiteX0" fmla="*/ 697021 w 3598034"/>
                  <a:gd name="connsiteY0" fmla="*/ 0 h 3207216"/>
                  <a:gd name="connsiteX1" fmla="*/ 2149457 w 3598034"/>
                  <a:gd name="connsiteY1" fmla="*/ 916797 h 3207216"/>
                  <a:gd name="connsiteX2" fmla="*/ 3374359 w 3598034"/>
                  <a:gd name="connsiteY2" fmla="*/ 1445308 h 3207216"/>
                  <a:gd name="connsiteX3" fmla="*/ 3598034 w 3598034"/>
                  <a:gd name="connsiteY3" fmla="*/ 1520221 h 3207216"/>
                  <a:gd name="connsiteX4" fmla="*/ 3598034 w 3598034"/>
                  <a:gd name="connsiteY4" fmla="*/ 3207216 h 3207216"/>
                  <a:gd name="connsiteX5" fmla="*/ 3319985 w 3598034"/>
                  <a:gd name="connsiteY5" fmla="*/ 2935157 h 3207216"/>
                  <a:gd name="connsiteX6" fmla="*/ 1117718 w 3598034"/>
                  <a:gd name="connsiteY6" fmla="*/ 1393585 h 3207216"/>
                  <a:gd name="connsiteX7" fmla="*/ 0 w 3598034"/>
                  <a:gd name="connsiteY7" fmla="*/ 905758 h 3207216"/>
                  <a:gd name="connsiteX8" fmla="*/ 697021 w 3598034"/>
                  <a:gd name="connsiteY8" fmla="*/ 0 h 32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034" h="3207216">
                    <a:moveTo>
                      <a:pt x="697021" y="0"/>
                    </a:moveTo>
                    <a:cubicBezTo>
                      <a:pt x="1147144" y="340694"/>
                      <a:pt x="1630829" y="649664"/>
                      <a:pt x="2149457" y="916797"/>
                    </a:cubicBezTo>
                    <a:cubicBezTo>
                      <a:pt x="2550841" y="1123236"/>
                      <a:pt x="2960042" y="1298870"/>
                      <a:pt x="3374359" y="1445308"/>
                    </a:cubicBezTo>
                    <a:lnTo>
                      <a:pt x="3598034" y="1520221"/>
                    </a:lnTo>
                    <a:lnTo>
                      <a:pt x="3598034" y="3207216"/>
                    </a:lnTo>
                    <a:lnTo>
                      <a:pt x="3319985" y="2935157"/>
                    </a:lnTo>
                    <a:cubicBezTo>
                      <a:pt x="2674529" y="2336558"/>
                      <a:pt x="1938419" y="1815143"/>
                      <a:pt x="1117718" y="1393585"/>
                    </a:cubicBezTo>
                    <a:cubicBezTo>
                      <a:pt x="751273" y="1205074"/>
                      <a:pt x="377475" y="1044154"/>
                      <a:pt x="0" y="905758"/>
                    </a:cubicBezTo>
                    <a:cubicBezTo>
                      <a:pt x="247821" y="619779"/>
                      <a:pt x="480007" y="318166"/>
                      <a:pt x="697021" y="0"/>
                    </a:cubicBezTo>
                    <a:close/>
                  </a:path>
                </a:pathLst>
              </a:custGeom>
              <a:solidFill>
                <a:srgbClr val="C2D9AC"/>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258E70E-5D7C-4D33-AFAE-C86622C87E22}"/>
                  </a:ext>
                </a:extLst>
              </p:cNvPr>
              <p:cNvSpPr/>
              <p:nvPr/>
            </p:nvSpPr>
            <p:spPr>
              <a:xfrm>
                <a:off x="3244926" y="1813358"/>
                <a:ext cx="3840972" cy="3277515"/>
              </a:xfrm>
              <a:custGeom>
                <a:avLst/>
                <a:gdLst>
                  <a:gd name="connsiteX0" fmla="*/ 0 w 795718"/>
                  <a:gd name="connsiteY0" fmla="*/ 39862 h 678989"/>
                  <a:gd name="connsiteX1" fmla="*/ 337661 w 795718"/>
                  <a:gd name="connsiteY1" fmla="*/ 678990 h 678989"/>
                  <a:gd name="connsiteX2" fmla="*/ 795719 w 795718"/>
                  <a:gd name="connsiteY2" fmla="*/ 418481 h 678989"/>
                  <a:gd name="connsiteX3" fmla="*/ 752475 w 795718"/>
                  <a:gd name="connsiteY3" fmla="*/ 29956 h 678989"/>
                  <a:gd name="connsiteX4" fmla="*/ 0 w 795718"/>
                  <a:gd name="connsiteY4" fmla="*/ 39862 h 67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18" h="678989">
                    <a:moveTo>
                      <a:pt x="0" y="39862"/>
                    </a:moveTo>
                    <a:cubicBezTo>
                      <a:pt x="150019" y="232553"/>
                      <a:pt x="264033" y="449151"/>
                      <a:pt x="337661" y="678990"/>
                    </a:cubicBezTo>
                    <a:cubicBezTo>
                      <a:pt x="499967" y="612029"/>
                      <a:pt x="654272" y="525161"/>
                      <a:pt x="795719" y="418481"/>
                    </a:cubicBezTo>
                    <a:cubicBezTo>
                      <a:pt x="769144" y="291322"/>
                      <a:pt x="754475" y="161020"/>
                      <a:pt x="752475" y="29956"/>
                    </a:cubicBezTo>
                    <a:cubicBezTo>
                      <a:pt x="500348" y="-13859"/>
                      <a:pt x="245364" y="-8811"/>
                      <a:pt x="0" y="39862"/>
                    </a:cubicBezTo>
                  </a:path>
                </a:pathLst>
              </a:custGeom>
              <a:solidFill>
                <a:srgbClr val="7BB453"/>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411FB3C-6FDE-44BB-8689-222B4FD6F017}"/>
                  </a:ext>
                </a:extLst>
              </p:cNvPr>
              <p:cNvSpPr/>
              <p:nvPr/>
            </p:nvSpPr>
            <p:spPr>
              <a:xfrm>
                <a:off x="6877157" y="1957957"/>
                <a:ext cx="1716804" cy="1875426"/>
              </a:xfrm>
              <a:custGeom>
                <a:avLst/>
                <a:gdLst>
                  <a:gd name="connsiteX0" fmla="*/ 43243 w 355663"/>
                  <a:gd name="connsiteY0" fmla="*/ 388525 h 388524"/>
                  <a:gd name="connsiteX1" fmla="*/ 355663 w 355663"/>
                  <a:gd name="connsiteY1" fmla="*/ 96202 h 388524"/>
                  <a:gd name="connsiteX2" fmla="*/ 0 w 355663"/>
                  <a:gd name="connsiteY2" fmla="*/ 0 h 388524"/>
                  <a:gd name="connsiteX3" fmla="*/ 43243 w 355663"/>
                  <a:gd name="connsiteY3" fmla="*/ 388525 h 388524"/>
                </a:gdLst>
                <a:ahLst/>
                <a:cxnLst>
                  <a:cxn ang="0">
                    <a:pos x="connsiteX0" y="connsiteY0"/>
                  </a:cxn>
                  <a:cxn ang="0">
                    <a:pos x="connsiteX1" y="connsiteY1"/>
                  </a:cxn>
                  <a:cxn ang="0">
                    <a:pos x="connsiteX2" y="connsiteY2"/>
                  </a:cxn>
                  <a:cxn ang="0">
                    <a:pos x="connsiteX3" y="connsiteY3"/>
                  </a:cxn>
                </a:cxnLst>
                <a:rect l="l" t="t" r="r" b="b"/>
                <a:pathLst>
                  <a:path w="355663" h="388524">
                    <a:moveTo>
                      <a:pt x="43243" y="388525"/>
                    </a:moveTo>
                    <a:cubicBezTo>
                      <a:pt x="156305" y="303371"/>
                      <a:pt x="260985" y="205264"/>
                      <a:pt x="355663" y="96202"/>
                    </a:cubicBezTo>
                    <a:cubicBezTo>
                      <a:pt x="238601" y="53054"/>
                      <a:pt x="119729" y="20860"/>
                      <a:pt x="0" y="0"/>
                    </a:cubicBezTo>
                    <a:cubicBezTo>
                      <a:pt x="2000" y="131064"/>
                      <a:pt x="16669" y="261271"/>
                      <a:pt x="43243" y="388525"/>
                    </a:cubicBezTo>
                  </a:path>
                </a:pathLst>
              </a:custGeom>
              <a:solidFill>
                <a:srgbClr val="4DA32F"/>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89FDA44-F0F6-4D3F-A241-5F19BD6D02C3}"/>
                  </a:ext>
                </a:extLst>
              </p:cNvPr>
              <p:cNvSpPr/>
              <p:nvPr/>
            </p:nvSpPr>
            <p:spPr>
              <a:xfrm>
                <a:off x="0" y="69653"/>
                <a:ext cx="3244926" cy="2973377"/>
              </a:xfrm>
              <a:custGeom>
                <a:avLst/>
                <a:gdLst>
                  <a:gd name="connsiteX0" fmla="*/ 1238919 w 3244926"/>
                  <a:gd name="connsiteY0" fmla="*/ 0 h 2973377"/>
                  <a:gd name="connsiteX1" fmla="*/ 3244926 w 3244926"/>
                  <a:gd name="connsiteY1" fmla="*/ 1936121 h 2973377"/>
                  <a:gd name="connsiteX2" fmla="*/ 386495 w 3244926"/>
                  <a:gd name="connsiteY2" fmla="*/ 2973377 h 2973377"/>
                  <a:gd name="connsiteX3" fmla="*/ 97496 w 3244926"/>
                  <a:gd name="connsiteY3" fmla="*/ 2574642 h 2973377"/>
                  <a:gd name="connsiteX4" fmla="*/ 0 w 3244926"/>
                  <a:gd name="connsiteY4" fmla="*/ 2425036 h 2973377"/>
                  <a:gd name="connsiteX5" fmla="*/ 0 w 3244926"/>
                  <a:gd name="connsiteY5" fmla="*/ 122910 h 2973377"/>
                  <a:gd name="connsiteX6" fmla="*/ 226923 w 3244926"/>
                  <a:gd name="connsiteY6" fmla="*/ 113083 h 2973377"/>
                  <a:gd name="connsiteX7" fmla="*/ 1238919 w 3244926"/>
                  <a:gd name="connsiteY7" fmla="*/ 0 h 29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4926" h="2973377">
                    <a:moveTo>
                      <a:pt x="1238919" y="0"/>
                    </a:moveTo>
                    <a:cubicBezTo>
                      <a:pt x="2009046" y="555410"/>
                      <a:pt x="2679403" y="1210591"/>
                      <a:pt x="3244926" y="1936121"/>
                    </a:cubicBezTo>
                    <a:cubicBezTo>
                      <a:pt x="2246291" y="2134744"/>
                      <a:pt x="1280760" y="2482794"/>
                      <a:pt x="386495" y="2973377"/>
                    </a:cubicBezTo>
                    <a:cubicBezTo>
                      <a:pt x="286724" y="2842685"/>
                      <a:pt x="190372" y="2709723"/>
                      <a:pt x="97496" y="2574642"/>
                    </a:cubicBezTo>
                    <a:lnTo>
                      <a:pt x="0" y="2425036"/>
                    </a:lnTo>
                    <a:lnTo>
                      <a:pt x="0" y="122910"/>
                    </a:lnTo>
                    <a:lnTo>
                      <a:pt x="226923" y="113083"/>
                    </a:lnTo>
                    <a:cubicBezTo>
                      <a:pt x="566583" y="92588"/>
                      <a:pt x="904433" y="54829"/>
                      <a:pt x="1238919" y="0"/>
                    </a:cubicBezTo>
                    <a:close/>
                  </a:path>
                </a:pathLst>
              </a:custGeom>
              <a:solidFill>
                <a:srgbClr val="A0C680"/>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E0CA05E-D909-45ED-B448-043D452446F2}"/>
                  </a:ext>
                </a:extLst>
              </p:cNvPr>
              <p:cNvSpPr/>
              <p:nvPr/>
            </p:nvSpPr>
            <p:spPr>
              <a:xfrm>
                <a:off x="3284006" y="5090420"/>
                <a:ext cx="1924164" cy="1363237"/>
              </a:xfrm>
              <a:custGeom>
                <a:avLst/>
                <a:gdLst>
                  <a:gd name="connsiteX0" fmla="*/ 0 w 398621"/>
                  <a:gd name="connsiteY0" fmla="*/ 104775 h 282416"/>
                  <a:gd name="connsiteX1" fmla="*/ 92297 w 398621"/>
                  <a:gd name="connsiteY1" fmla="*/ 155258 h 282416"/>
                  <a:gd name="connsiteX2" fmla="*/ 398621 w 398621"/>
                  <a:gd name="connsiteY2" fmla="*/ 282416 h 282416"/>
                  <a:gd name="connsiteX3" fmla="*/ 329660 w 398621"/>
                  <a:gd name="connsiteY3" fmla="*/ 0 h 282416"/>
                  <a:gd name="connsiteX4" fmla="*/ 0 w 398621"/>
                  <a:gd name="connsiteY4" fmla="*/ 104775 h 282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21" h="282416">
                    <a:moveTo>
                      <a:pt x="0" y="104775"/>
                    </a:moveTo>
                    <a:cubicBezTo>
                      <a:pt x="30099" y="122206"/>
                      <a:pt x="60865" y="139160"/>
                      <a:pt x="92297" y="155258"/>
                    </a:cubicBezTo>
                    <a:cubicBezTo>
                      <a:pt x="192405" y="206692"/>
                      <a:pt x="294894" y="248793"/>
                      <a:pt x="398621" y="282416"/>
                    </a:cubicBezTo>
                    <a:cubicBezTo>
                      <a:pt x="382238" y="186785"/>
                      <a:pt x="359188" y="92297"/>
                      <a:pt x="329660" y="0"/>
                    </a:cubicBezTo>
                    <a:cubicBezTo>
                      <a:pt x="222790" y="44005"/>
                      <a:pt x="112586" y="79153"/>
                      <a:pt x="0" y="104775"/>
                    </a:cubicBezTo>
                  </a:path>
                </a:pathLst>
              </a:custGeom>
              <a:solidFill>
                <a:srgbClr val="A0C680"/>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4DF548-0029-4508-8884-F7C93E79099A}"/>
                  </a:ext>
                </a:extLst>
              </p:cNvPr>
              <p:cNvSpPr/>
              <p:nvPr/>
            </p:nvSpPr>
            <p:spPr>
              <a:xfrm>
                <a:off x="386037" y="2005774"/>
                <a:ext cx="4488796" cy="3590395"/>
              </a:xfrm>
              <a:custGeom>
                <a:avLst/>
                <a:gdLst>
                  <a:gd name="connsiteX0" fmla="*/ 929926 w 929925"/>
                  <a:gd name="connsiteY0" fmla="*/ 639128 h 743807"/>
                  <a:gd name="connsiteX1" fmla="*/ 592265 w 929925"/>
                  <a:gd name="connsiteY1" fmla="*/ 0 h 743807"/>
                  <a:gd name="connsiteX2" fmla="*/ 0 w 929925"/>
                  <a:gd name="connsiteY2" fmla="*/ 214884 h 743807"/>
                  <a:gd name="connsiteX3" fmla="*/ 600266 w 929925"/>
                  <a:gd name="connsiteY3" fmla="*/ 743807 h 743807"/>
                  <a:gd name="connsiteX4" fmla="*/ 929926 w 929925"/>
                  <a:gd name="connsiteY4" fmla="*/ 639128 h 74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25" h="743807">
                    <a:moveTo>
                      <a:pt x="929926" y="639128"/>
                    </a:moveTo>
                    <a:cubicBezTo>
                      <a:pt x="856298" y="409289"/>
                      <a:pt x="742283" y="192691"/>
                      <a:pt x="592265" y="0"/>
                    </a:cubicBezTo>
                    <a:cubicBezTo>
                      <a:pt x="385286" y="41148"/>
                      <a:pt x="185357" y="113252"/>
                      <a:pt x="0" y="214884"/>
                    </a:cubicBezTo>
                    <a:cubicBezTo>
                      <a:pt x="159353" y="423672"/>
                      <a:pt x="360807" y="604837"/>
                      <a:pt x="600266" y="743807"/>
                    </a:cubicBezTo>
                    <a:cubicBezTo>
                      <a:pt x="712946" y="718185"/>
                      <a:pt x="823151" y="683038"/>
                      <a:pt x="929926" y="639128"/>
                    </a:cubicBezTo>
                  </a:path>
                </a:pathLst>
              </a:custGeom>
              <a:solidFill>
                <a:srgbClr val="4DA32F"/>
              </a:solidFill>
              <a:ln w="9525" cap="flat">
                <a:noFill/>
                <a:prstDash val="solid"/>
                <a:miter/>
              </a:ln>
            </p:spPr>
            <p:txBody>
              <a:bodyPr rtlCol="0" anchor="ctr"/>
              <a:lstStyle/>
              <a:p>
                <a:endParaRPr lang="en-GB"/>
              </a:p>
            </p:txBody>
          </p:sp>
        </p:grpSp>
      </p:grpSp>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5">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userDrawn="1">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Click on the icon to add an image in this place-holder</a:t>
            </a:r>
            <a:endParaRPr lang="en-GB" dirty="0"/>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25041"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Text Placeholder 7">
            <a:extLst>
              <a:ext uri="{FF2B5EF4-FFF2-40B4-BE49-F238E27FC236}">
                <a16:creationId xmlns:a16="http://schemas.microsoft.com/office/drawing/2014/main" id="{B0693EA9-9735-F644-AC05-10A0A8DA8822}"/>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28" name="Picture 27">
            <a:extLst>
              <a:ext uri="{FF2B5EF4-FFF2-40B4-BE49-F238E27FC236}">
                <a16:creationId xmlns:a16="http://schemas.microsoft.com/office/drawing/2014/main" id="{83B2EFF8-3B54-9342-A4AE-11D1B46B514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
        <p:nvSpPr>
          <p:cNvPr id="29" name="TextBox 28">
            <a:extLst>
              <a:ext uri="{FF2B5EF4-FFF2-40B4-BE49-F238E27FC236}">
                <a16:creationId xmlns:a16="http://schemas.microsoft.com/office/drawing/2014/main" id="{B056C4AE-E6B3-D748-8E48-193C6D5CFF7E}"/>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accent6"/>
                </a:solidFill>
                <a:latin typeface="+mj-lt"/>
                <a:ea typeface="+mn-ea"/>
                <a:cs typeface="+mn-cs"/>
              </a:rPr>
              <a:t>Thank you</a:t>
            </a:r>
          </a:p>
        </p:txBody>
      </p:sp>
      <p:sp>
        <p:nvSpPr>
          <p:cNvPr id="18" name="TextBox 17">
            <a:extLst>
              <a:ext uri="{FF2B5EF4-FFF2-40B4-BE49-F238E27FC236}">
                <a16:creationId xmlns:a16="http://schemas.microsoft.com/office/drawing/2014/main" id="{CA081C41-0301-4E40-BAEB-C88696DAA6ED}"/>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2204300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1B218EF-6870-4F71-BB91-D235A81E9674}"/>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2">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 Placeholder 7">
            <a:extLst>
              <a:ext uri="{FF2B5EF4-FFF2-40B4-BE49-F238E27FC236}">
                <a16:creationId xmlns:a16="http://schemas.microsoft.com/office/drawing/2014/main" id="{A48268D4-EF57-5141-AB2C-A5D252E908A2}"/>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12" name="Picture 11">
            <a:extLst>
              <a:ext uri="{FF2B5EF4-FFF2-40B4-BE49-F238E27FC236}">
                <a16:creationId xmlns:a16="http://schemas.microsoft.com/office/drawing/2014/main" id="{51A6E54A-51D1-7F46-B99C-9D48DDB90EC2}"/>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
        <p:nvSpPr>
          <p:cNvPr id="3" name="TextBox 2">
            <a:extLst>
              <a:ext uri="{FF2B5EF4-FFF2-40B4-BE49-F238E27FC236}">
                <a16:creationId xmlns:a16="http://schemas.microsoft.com/office/drawing/2014/main" id="{26F8D140-F4F0-084B-9233-B1D4AB5BA9BA}"/>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accent3"/>
                </a:solidFill>
                <a:latin typeface="+mj-lt"/>
                <a:ea typeface="+mn-ea"/>
                <a:cs typeface="+mn-cs"/>
              </a:rPr>
              <a:t>Thank you</a:t>
            </a:r>
          </a:p>
        </p:txBody>
      </p:sp>
      <p:sp>
        <p:nvSpPr>
          <p:cNvPr id="14" name="TextBox 13">
            <a:extLst>
              <a:ext uri="{FF2B5EF4-FFF2-40B4-BE49-F238E27FC236}">
                <a16:creationId xmlns:a16="http://schemas.microsoft.com/office/drawing/2014/main" id="{92AEAF87-7502-1542-8949-B37351F23BB3}"/>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1447161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Heavy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3727E3-5FE4-4627-B723-6E9A53DADC5E}"/>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A8ACB9C-A60F-4F13-9EC5-3E1898E3EBB9}"/>
              </a:ext>
            </a:extLst>
          </p:cNvPr>
          <p:cNvSpPr/>
          <p:nvPr userDrawn="1"/>
        </p:nvSpPr>
        <p:spPr>
          <a:xfrm>
            <a:off x="246063" y="282534"/>
            <a:ext cx="11703326" cy="629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9E4D631C-F528-4017-A823-9E589D63CF5E}"/>
              </a:ext>
            </a:extLst>
          </p:cNvPr>
          <p:cNvPicPr>
            <a:picLocks noChangeAspect="1"/>
          </p:cNvPicPr>
          <p:nvPr userDrawn="1"/>
        </p:nvPicPr>
        <p:blipFill rotWithShape="1">
          <a:blip r:embed="rId3"/>
          <a:srcRect l="3733" r="1939"/>
          <a:stretch/>
        </p:blipFill>
        <p:spPr>
          <a:xfrm>
            <a:off x="240806" y="299846"/>
            <a:ext cx="11710390" cy="6275619"/>
          </a:xfrm>
          <a:prstGeom prst="rect">
            <a:avLst/>
          </a:prstGeom>
        </p:spPr>
      </p:pic>
      <p:pic>
        <p:nvPicPr>
          <p:cNvPr id="9" name="Graphic 8">
            <a:extLst>
              <a:ext uri="{FF2B5EF4-FFF2-40B4-BE49-F238E27FC236}">
                <a16:creationId xmlns:a16="http://schemas.microsoft.com/office/drawing/2014/main" id="{C1FF3B1B-7337-4800-A7DE-22FB8EB5B9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5832" t="23515" r="67863" b="35511"/>
          <a:stretch/>
        </p:blipFill>
        <p:spPr>
          <a:xfrm rot="5400000">
            <a:off x="7913520" y="695280"/>
            <a:ext cx="2279727" cy="5792790"/>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a:outerShdw blurRad="88900" dist="38100" dir="10800000" algn="r" rotWithShape="0">
              <a:prstClr val="black">
                <a:alpha val="22000"/>
              </a:prstClr>
            </a:outerShdw>
          </a:effectLst>
        </p:spPr>
      </p:pic>
      <p:sp>
        <p:nvSpPr>
          <p:cNvPr id="11" name="Rectangle 10">
            <a:extLst>
              <a:ext uri="{FF2B5EF4-FFF2-40B4-BE49-F238E27FC236}">
                <a16:creationId xmlns:a16="http://schemas.microsoft.com/office/drawing/2014/main" id="{66406FCF-E2CF-4466-A3B6-A4E7281EC983}"/>
              </a:ext>
            </a:extLst>
          </p:cNvPr>
          <p:cNvSpPr/>
          <p:nvPr userDrawn="1"/>
        </p:nvSpPr>
        <p:spPr>
          <a:xfrm>
            <a:off x="6158406" y="2451811"/>
            <a:ext cx="5792789" cy="2279727"/>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6416928" y="2576401"/>
            <a:ext cx="5269237" cy="1569159"/>
          </a:xfrm>
        </p:spPr>
        <p:txBody>
          <a:bodyPr wrap="square">
            <a:normAutofit/>
          </a:bodyPr>
          <a:lstStyle>
            <a:lvl1pPr>
              <a:defRPr lang="en-GB" cap="none">
                <a:latin typeface="Roboto Bold" panose="02000000000000000000" pitchFamily="2" charset="0"/>
                <a:ea typeface="Roboto Bold" panose="02000000000000000000" pitchFamily="2" charset="0"/>
                <a:cs typeface="+mn-cs"/>
              </a:defRPr>
            </a:lvl1pPr>
          </a:lstStyle>
          <a:p>
            <a:pPr marL="0" lvl="0"/>
            <a:r>
              <a:rPr lang="en-US" dirty="0"/>
              <a:t>Enter presentation title</a:t>
            </a:r>
            <a:endParaRPr lang="en-GB" dirty="0"/>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6416599" y="4268209"/>
            <a:ext cx="5269236" cy="341632"/>
          </a:xfrm>
        </p:spPr>
        <p:txBody>
          <a:bodyPr vert="horz" wrap="square" lIns="91440" tIns="45720" rIns="91440" bIns="45720" rtlCol="0">
            <a:spAutoFit/>
          </a:bodyPr>
          <a:lstStyle>
            <a:lvl1pPr marL="0" indent="0">
              <a:buNone/>
              <a:defRPr lang="en-US" sz="1800"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r>
              <a:rPr lang="en-US" dirty="0"/>
              <a:t>Enter presenter’s name | Job title</a:t>
            </a:r>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655638" y="873125"/>
            <a:ext cx="4762500" cy="4638675"/>
          </a:xfrm>
          <a:solidFill>
            <a:schemeClr val="accent5"/>
          </a:solidFill>
        </p:spPr>
        <p:txBody>
          <a:bodyPr lIns="72000" tIns="72000" rIns="72000" bIns="1188000" anchor="ctr" anchorCtr="0">
            <a:normAutofit/>
          </a:bodyPr>
          <a:lstStyle>
            <a:lvl1pPr marL="0" indent="0" algn="ctr">
              <a:buNone/>
              <a:defRPr sz="1800">
                <a:solidFill>
                  <a:schemeClr val="bg1"/>
                </a:solidFill>
              </a:defRPr>
            </a:lvl1pPr>
          </a:lstStyle>
          <a:p>
            <a:r>
              <a:rPr lang="en-US"/>
              <a:t>Click on the icon to add an image in this place-holder</a:t>
            </a:r>
            <a:endParaRPr lang="en-GB"/>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1395193" y="457200"/>
            <a:ext cx="265112" cy="1196975"/>
          </a:xfr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1800" dirty="0">
                <a:solidFill>
                  <a:schemeClr val="lt1"/>
                </a:solidFill>
              </a:defRPr>
            </a:lvl1pPr>
          </a:lstStyle>
          <a:p>
            <a:pPr marL="0" lvl="0" algn="ctr"/>
            <a:r>
              <a:rPr lang="en-US"/>
              <a:t> </a:t>
            </a:r>
            <a:endParaRPr lang="en-GB"/>
          </a:p>
        </p:txBody>
      </p:sp>
      <p:pic>
        <p:nvPicPr>
          <p:cNvPr id="63" name="Picture 62">
            <a:extLst>
              <a:ext uri="{FF2B5EF4-FFF2-40B4-BE49-F238E27FC236}">
                <a16:creationId xmlns:a16="http://schemas.microsoft.com/office/drawing/2014/main" id="{1A8C21B7-E564-EE45-B783-27DEF01DCE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26429" y="1426819"/>
            <a:ext cx="3371850" cy="1028700"/>
          </a:xfrm>
          <a:prstGeom prst="rect">
            <a:avLst/>
          </a:prstGeom>
          <a:solidFill>
            <a:schemeClr val="bg1"/>
          </a:solidFill>
        </p:spPr>
      </p:pic>
      <p:sp>
        <p:nvSpPr>
          <p:cNvPr id="13" name="Text Placeholder 3">
            <a:extLst>
              <a:ext uri="{FF2B5EF4-FFF2-40B4-BE49-F238E27FC236}">
                <a16:creationId xmlns:a16="http://schemas.microsoft.com/office/drawing/2014/main" id="{7F4590FE-688C-7142-BFA1-5FC7A7AF9689}"/>
              </a:ext>
            </a:extLst>
          </p:cNvPr>
          <p:cNvSpPr>
            <a:spLocks noGrp="1"/>
          </p:cNvSpPr>
          <p:nvPr>
            <p:ph type="body" sz="quarter" idx="17" hasCustomPrompt="1"/>
          </p:nvPr>
        </p:nvSpPr>
        <p:spPr>
          <a:xfrm>
            <a:off x="6416599" y="5984875"/>
            <a:ext cx="5269236" cy="304800"/>
          </a:xfrm>
        </p:spPr>
        <p:txBody>
          <a:bodyPr anchor="ctr" anchorCtr="0">
            <a:normAutofit/>
          </a:bodyPr>
          <a:lstStyle>
            <a:lvl1pPr marL="0" indent="0" algn="r">
              <a:buNone/>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Location | Date</a:t>
            </a:r>
            <a:endParaRPr lang="en-GB" dirty="0"/>
          </a:p>
        </p:txBody>
      </p:sp>
    </p:spTree>
    <p:custDataLst>
      <p:tags r:id="rId1"/>
    </p:custDataLst>
    <p:extLst>
      <p:ext uri="{BB962C8B-B14F-4D97-AF65-F5344CB8AC3E}">
        <p14:creationId xmlns:p14="http://schemas.microsoft.com/office/powerpoint/2010/main" val="3127374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3">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4AC61F8-343F-4548-8A0A-405B40EE5D21}"/>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3">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 Placeholder 7">
            <a:extLst>
              <a:ext uri="{FF2B5EF4-FFF2-40B4-BE49-F238E27FC236}">
                <a16:creationId xmlns:a16="http://schemas.microsoft.com/office/drawing/2014/main" id="{AA6CED6C-815B-8042-A513-9CCAFD9C3E29}"/>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12" name="Picture 11">
            <a:extLst>
              <a:ext uri="{FF2B5EF4-FFF2-40B4-BE49-F238E27FC236}">
                <a16:creationId xmlns:a16="http://schemas.microsoft.com/office/drawing/2014/main" id="{BAE561CE-902E-AF44-BB8D-A3E4A48D07F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
        <p:nvSpPr>
          <p:cNvPr id="14" name="TextBox 13">
            <a:extLst>
              <a:ext uri="{FF2B5EF4-FFF2-40B4-BE49-F238E27FC236}">
                <a16:creationId xmlns:a16="http://schemas.microsoft.com/office/drawing/2014/main" id="{8D66DD3A-1468-7346-A1E8-7A0DF60D41F5}"/>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accent2"/>
                </a:solidFill>
                <a:latin typeface="+mj-lt"/>
                <a:ea typeface="+mn-ea"/>
                <a:cs typeface="+mn-cs"/>
              </a:rPr>
              <a:t>Thank you</a:t>
            </a:r>
          </a:p>
        </p:txBody>
      </p:sp>
      <p:sp>
        <p:nvSpPr>
          <p:cNvPr id="15" name="TextBox 14">
            <a:extLst>
              <a:ext uri="{FF2B5EF4-FFF2-40B4-BE49-F238E27FC236}">
                <a16:creationId xmlns:a16="http://schemas.microsoft.com/office/drawing/2014/main" id="{9F9CAB15-575F-2F4B-B7AE-500330FA27F6}"/>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189039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4">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0CDF118-0575-488E-8A1E-03BA6D226CBC}"/>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4">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 Placeholder 7">
            <a:extLst>
              <a:ext uri="{FF2B5EF4-FFF2-40B4-BE49-F238E27FC236}">
                <a16:creationId xmlns:a16="http://schemas.microsoft.com/office/drawing/2014/main" id="{E35B83C8-673F-B143-B113-945E122429F3}"/>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12" name="Picture 11">
            <a:extLst>
              <a:ext uri="{FF2B5EF4-FFF2-40B4-BE49-F238E27FC236}">
                <a16:creationId xmlns:a16="http://schemas.microsoft.com/office/drawing/2014/main" id="{56FF0BE1-0D2C-8F4F-94E1-9EFE13E3EFD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
        <p:nvSpPr>
          <p:cNvPr id="14" name="TextBox 13">
            <a:extLst>
              <a:ext uri="{FF2B5EF4-FFF2-40B4-BE49-F238E27FC236}">
                <a16:creationId xmlns:a16="http://schemas.microsoft.com/office/drawing/2014/main" id="{E15AB78D-9F0F-2545-8FFC-72EDD9F7716C}"/>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bg1"/>
                </a:solidFill>
                <a:latin typeface="+mj-lt"/>
                <a:ea typeface="+mn-ea"/>
                <a:cs typeface="+mn-cs"/>
              </a:rPr>
              <a:t>Thank you</a:t>
            </a:r>
          </a:p>
        </p:txBody>
      </p:sp>
      <p:sp>
        <p:nvSpPr>
          <p:cNvPr id="15" name="TextBox 14">
            <a:extLst>
              <a:ext uri="{FF2B5EF4-FFF2-40B4-BE49-F238E27FC236}">
                <a16:creationId xmlns:a16="http://schemas.microsoft.com/office/drawing/2014/main" id="{90508295-71FA-6D46-85E0-F2B8EDC1E8C5}"/>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1767115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5">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86C8FB8-665F-4503-BF3A-6432C721F594}"/>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6">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 Placeholder 7">
            <a:extLst>
              <a:ext uri="{FF2B5EF4-FFF2-40B4-BE49-F238E27FC236}">
                <a16:creationId xmlns:a16="http://schemas.microsoft.com/office/drawing/2014/main" id="{F944F8D7-0D41-824A-9BCB-9F74AAB7EF35}"/>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12" name="Picture 11">
            <a:extLst>
              <a:ext uri="{FF2B5EF4-FFF2-40B4-BE49-F238E27FC236}">
                <a16:creationId xmlns:a16="http://schemas.microsoft.com/office/drawing/2014/main" id="{E9DAF62D-00BD-F94E-9497-5DD330127AF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
        <p:nvSpPr>
          <p:cNvPr id="14" name="TextBox 13">
            <a:extLst>
              <a:ext uri="{FF2B5EF4-FFF2-40B4-BE49-F238E27FC236}">
                <a16:creationId xmlns:a16="http://schemas.microsoft.com/office/drawing/2014/main" id="{4F8E8775-6DD7-A04F-9425-763C8378B652}"/>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bg1"/>
                </a:solidFill>
                <a:latin typeface="+mj-lt"/>
                <a:ea typeface="+mn-ea"/>
                <a:cs typeface="+mn-cs"/>
              </a:rPr>
              <a:t>Thank you</a:t>
            </a:r>
          </a:p>
        </p:txBody>
      </p:sp>
      <p:sp>
        <p:nvSpPr>
          <p:cNvPr id="15" name="TextBox 14">
            <a:extLst>
              <a:ext uri="{FF2B5EF4-FFF2-40B4-BE49-F238E27FC236}">
                <a16:creationId xmlns:a16="http://schemas.microsoft.com/office/drawing/2014/main" id="{15CB7957-9D7D-E849-9349-4D9ECD76A0B0}"/>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4217479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Slide 6">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7FDCE0B-EB6C-4681-9518-F12884F3FC46}"/>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p:nvSpPr>
        <p:spPr>
          <a:xfrm>
            <a:off x="0" y="0"/>
            <a:ext cx="12192000" cy="6858000"/>
          </a:xfrm>
          <a:prstGeom prst="rect">
            <a:avLst/>
          </a:prstGeom>
          <a:solidFill>
            <a:schemeClr val="accent1">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7">
            <a:extLst>
              <a:ext uri="{FF2B5EF4-FFF2-40B4-BE49-F238E27FC236}">
                <a16:creationId xmlns:a16="http://schemas.microsoft.com/office/drawing/2014/main" id="{7EF83C9F-9E70-4D7F-898D-0441FF6846A4}"/>
              </a:ext>
            </a:extLst>
          </p:cNvPr>
          <p:cNvSpPr/>
          <p:nvPr/>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5B8561CA-6465-4203-AD72-71F9A273DE17}"/>
              </a:ext>
            </a:extLst>
          </p:cNvPr>
          <p:cNvSpPr/>
          <p:nvPr/>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sp>
        <p:nvSpPr>
          <p:cNvPr id="20" name="Freeform: Shape 19">
            <a:extLst>
              <a:ext uri="{FF2B5EF4-FFF2-40B4-BE49-F238E27FC236}">
                <a16:creationId xmlns:a16="http://schemas.microsoft.com/office/drawing/2014/main" id="{777B9455-E603-46B7-A5B5-730C3600C28C}"/>
              </a:ext>
            </a:extLst>
          </p:cNvPr>
          <p:cNvSpPr/>
          <p:nvPr/>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 Placeholder 7">
            <a:extLst>
              <a:ext uri="{FF2B5EF4-FFF2-40B4-BE49-F238E27FC236}">
                <a16:creationId xmlns:a16="http://schemas.microsoft.com/office/drawing/2014/main" id="{1B145133-EEC2-144D-A111-FEB093769ACF}"/>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a:t>
            </a:r>
          </a:p>
          <a:p>
            <a:pPr lvl="0"/>
            <a:r>
              <a:rPr lang="en-US" dirty="0" err="1"/>
              <a:t>email@gbif.org</a:t>
            </a:r>
            <a:endParaRPr lang="en-US" dirty="0"/>
          </a:p>
          <a:p>
            <a:pPr lvl="0"/>
            <a:endParaRPr lang="en-US" dirty="0"/>
          </a:p>
          <a:p>
            <a:pPr lvl="0"/>
            <a:r>
              <a:rPr lang="en-US" dirty="0"/>
              <a:t>additional message as/if needed</a:t>
            </a:r>
            <a:endParaRPr lang="en-GB" dirty="0"/>
          </a:p>
        </p:txBody>
      </p:sp>
      <p:pic>
        <p:nvPicPr>
          <p:cNvPr id="12" name="Picture 11">
            <a:extLst>
              <a:ext uri="{FF2B5EF4-FFF2-40B4-BE49-F238E27FC236}">
                <a16:creationId xmlns:a16="http://schemas.microsoft.com/office/drawing/2014/main" id="{41685879-D82F-2B40-B798-70B56D1EFBF7}"/>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
        <p:nvSpPr>
          <p:cNvPr id="14" name="TextBox 13">
            <a:extLst>
              <a:ext uri="{FF2B5EF4-FFF2-40B4-BE49-F238E27FC236}">
                <a16:creationId xmlns:a16="http://schemas.microsoft.com/office/drawing/2014/main" id="{129D825F-BD09-B744-A62A-6CD08CB8F1A0}"/>
              </a:ext>
            </a:extLst>
          </p:cNvPr>
          <p:cNvSpPr txBox="1"/>
          <p:nvPr userDrawn="1"/>
        </p:nvSpPr>
        <p:spPr>
          <a:xfrm>
            <a:off x="669925" y="2561646"/>
            <a:ext cx="5359400" cy="810204"/>
          </a:xfrm>
          <a:prstGeom prst="rect">
            <a:avLst/>
          </a:prstGeom>
          <a:noFill/>
        </p:spPr>
        <p:txBody>
          <a:bodyPr wrap="square" lIns="72000" tIns="72000" rIns="72000" bIns="72000" rtlCol="0">
            <a:spAutoFit/>
          </a:bodyPr>
          <a:lstStyle/>
          <a:p>
            <a:pPr marL="0" lvl="0" indent="0" algn="l" defTabSz="914400" rtl="0" eaLnBrk="1" latinLnBrk="0" hangingPunct="1">
              <a:lnSpc>
                <a:spcPct val="90000"/>
              </a:lnSpc>
              <a:spcBef>
                <a:spcPct val="0"/>
              </a:spcBef>
              <a:buClr>
                <a:schemeClr val="accent1"/>
              </a:buClr>
              <a:buFont typeface="Arial" panose="020B0604020202020204" pitchFamily="34" charset="0"/>
              <a:buNone/>
            </a:pPr>
            <a:r>
              <a:rPr lang="en-GB" sz="4800" kern="1200" cap="all" baseline="0" dirty="0">
                <a:solidFill>
                  <a:schemeClr val="bg1"/>
                </a:solidFill>
                <a:latin typeface="+mj-lt"/>
                <a:ea typeface="+mn-ea"/>
                <a:cs typeface="+mn-cs"/>
              </a:rPr>
              <a:t>Thank you</a:t>
            </a:r>
          </a:p>
        </p:txBody>
      </p:sp>
      <p:sp>
        <p:nvSpPr>
          <p:cNvPr id="15" name="TextBox 14">
            <a:extLst>
              <a:ext uri="{FF2B5EF4-FFF2-40B4-BE49-F238E27FC236}">
                <a16:creationId xmlns:a16="http://schemas.microsoft.com/office/drawing/2014/main" id="{20015EAB-C22B-6A46-9100-14346EF66AC2}"/>
              </a:ext>
            </a:extLst>
          </p:cNvPr>
          <p:cNvSpPr txBox="1"/>
          <p:nvPr userDrawn="1"/>
        </p:nvSpPr>
        <p:spPr>
          <a:xfrm>
            <a:off x="9520873" y="6127559"/>
            <a:ext cx="1164345" cy="360850"/>
          </a:xfrm>
          <a:prstGeom prst="rect">
            <a:avLst/>
          </a:prstGeom>
          <a:noFill/>
        </p:spPr>
        <p:txBody>
          <a:bodyPr wrap="square" lIns="72000" tIns="72000" rIns="72000" bIns="72000" rtlCol="0">
            <a:spAutoFit/>
          </a:bodyPr>
          <a:lstStyle/>
          <a:p>
            <a:pPr marL="0" indent="0" algn="ctr">
              <a:buClr>
                <a:schemeClr val="accent1"/>
              </a:buClr>
              <a:buFont typeface="Arial" panose="020B0604020202020204" pitchFamily="34" charset="0"/>
              <a:buNone/>
            </a:pPr>
            <a:r>
              <a:rPr lang="en-GB" sz="1400" b="0" i="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endParaRPr lang="en-GB" sz="1400" b="0" i="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ustDataLst>
      <p:tags r:id="rId1"/>
    </p:custDataLst>
    <p:extLst>
      <p:ext uri="{BB962C8B-B14F-4D97-AF65-F5344CB8AC3E}">
        <p14:creationId xmlns:p14="http://schemas.microsoft.com/office/powerpoint/2010/main" val="4160587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ient Logo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Picture Placeholder 6">
            <a:extLst>
              <a:ext uri="{FF2B5EF4-FFF2-40B4-BE49-F238E27FC236}">
                <a16:creationId xmlns:a16="http://schemas.microsoft.com/office/drawing/2014/main" id="{A536FC0D-FBB4-40E0-82DF-6A47C4AD7952}"/>
              </a:ext>
            </a:extLst>
          </p:cNvPr>
          <p:cNvSpPr>
            <a:spLocks noGrp="1" noChangeAspect="1"/>
          </p:cNvSpPr>
          <p:nvPr>
            <p:ph type="pic" sz="quarter" idx="13" hasCustomPrompt="1"/>
          </p:nvPr>
        </p:nvSpPr>
        <p:spPr>
          <a:xfrm>
            <a:off x="507998"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3" name="Freeform: Shape 12">
            <a:extLst>
              <a:ext uri="{FF2B5EF4-FFF2-40B4-BE49-F238E27FC236}">
                <a16:creationId xmlns:a16="http://schemas.microsoft.com/office/drawing/2014/main" id="{B5881C7C-3BE9-49C9-A677-86AB5A4E46C7}"/>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Picture Placeholder 6">
            <a:extLst>
              <a:ext uri="{FF2B5EF4-FFF2-40B4-BE49-F238E27FC236}">
                <a16:creationId xmlns:a16="http://schemas.microsoft.com/office/drawing/2014/main" id="{CBBC92C0-DB52-4B61-9AA8-1D5F7F3F8CAA}"/>
              </a:ext>
            </a:extLst>
          </p:cNvPr>
          <p:cNvSpPr>
            <a:spLocks noGrp="1" noChangeAspect="1"/>
          </p:cNvSpPr>
          <p:nvPr>
            <p:ph type="pic" sz="quarter" idx="14" hasCustomPrompt="1"/>
          </p:nvPr>
        </p:nvSpPr>
        <p:spPr>
          <a:xfrm>
            <a:off x="3323752"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5" name="Picture Placeholder 6">
            <a:extLst>
              <a:ext uri="{FF2B5EF4-FFF2-40B4-BE49-F238E27FC236}">
                <a16:creationId xmlns:a16="http://schemas.microsoft.com/office/drawing/2014/main" id="{30F1796C-A283-4A7D-ABFB-072DB9034AE5}"/>
              </a:ext>
            </a:extLst>
          </p:cNvPr>
          <p:cNvSpPr>
            <a:spLocks noGrp="1" noChangeAspect="1"/>
          </p:cNvSpPr>
          <p:nvPr>
            <p:ph type="pic" sz="quarter" idx="15" hasCustomPrompt="1"/>
          </p:nvPr>
        </p:nvSpPr>
        <p:spPr>
          <a:xfrm>
            <a:off x="6139506"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6" name="Picture Placeholder 6">
            <a:extLst>
              <a:ext uri="{FF2B5EF4-FFF2-40B4-BE49-F238E27FC236}">
                <a16:creationId xmlns:a16="http://schemas.microsoft.com/office/drawing/2014/main" id="{1EA7B143-302E-48D2-986B-F40D72CD1A40}"/>
              </a:ext>
            </a:extLst>
          </p:cNvPr>
          <p:cNvSpPr>
            <a:spLocks noGrp="1" noChangeAspect="1"/>
          </p:cNvSpPr>
          <p:nvPr>
            <p:ph type="pic" sz="quarter" idx="16" hasCustomPrompt="1"/>
          </p:nvPr>
        </p:nvSpPr>
        <p:spPr>
          <a:xfrm>
            <a:off x="8955260"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7" name="Picture Placeholder 6">
            <a:extLst>
              <a:ext uri="{FF2B5EF4-FFF2-40B4-BE49-F238E27FC236}">
                <a16:creationId xmlns:a16="http://schemas.microsoft.com/office/drawing/2014/main" id="{B6A96311-AF85-460E-91AA-03D5EDE0A41D}"/>
              </a:ext>
            </a:extLst>
          </p:cNvPr>
          <p:cNvSpPr>
            <a:spLocks noGrp="1" noChangeAspect="1"/>
          </p:cNvSpPr>
          <p:nvPr>
            <p:ph type="pic" sz="quarter" idx="17" hasCustomPrompt="1"/>
          </p:nvPr>
        </p:nvSpPr>
        <p:spPr>
          <a:xfrm>
            <a:off x="507998"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8" name="Picture Placeholder 6">
            <a:extLst>
              <a:ext uri="{FF2B5EF4-FFF2-40B4-BE49-F238E27FC236}">
                <a16:creationId xmlns:a16="http://schemas.microsoft.com/office/drawing/2014/main" id="{EE591DDA-544A-40D4-8278-D51C1412DE0F}"/>
              </a:ext>
            </a:extLst>
          </p:cNvPr>
          <p:cNvSpPr>
            <a:spLocks noGrp="1" noChangeAspect="1"/>
          </p:cNvSpPr>
          <p:nvPr>
            <p:ph type="pic" sz="quarter" idx="18" hasCustomPrompt="1"/>
          </p:nvPr>
        </p:nvSpPr>
        <p:spPr>
          <a:xfrm>
            <a:off x="3323752"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19" name="Picture Placeholder 6">
            <a:extLst>
              <a:ext uri="{FF2B5EF4-FFF2-40B4-BE49-F238E27FC236}">
                <a16:creationId xmlns:a16="http://schemas.microsoft.com/office/drawing/2014/main" id="{7B22EF5C-18F2-4AD6-A573-C49B9A2B8F51}"/>
              </a:ext>
            </a:extLst>
          </p:cNvPr>
          <p:cNvSpPr>
            <a:spLocks noGrp="1" noChangeAspect="1"/>
          </p:cNvSpPr>
          <p:nvPr>
            <p:ph type="pic" sz="quarter" idx="19" hasCustomPrompt="1"/>
          </p:nvPr>
        </p:nvSpPr>
        <p:spPr>
          <a:xfrm>
            <a:off x="6139506"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0" name="Picture Placeholder 6">
            <a:extLst>
              <a:ext uri="{FF2B5EF4-FFF2-40B4-BE49-F238E27FC236}">
                <a16:creationId xmlns:a16="http://schemas.microsoft.com/office/drawing/2014/main" id="{777BF268-B397-4577-84EE-675184E23E60}"/>
              </a:ext>
            </a:extLst>
          </p:cNvPr>
          <p:cNvSpPr>
            <a:spLocks noGrp="1" noChangeAspect="1"/>
          </p:cNvSpPr>
          <p:nvPr>
            <p:ph type="pic" sz="quarter" idx="20" hasCustomPrompt="1"/>
          </p:nvPr>
        </p:nvSpPr>
        <p:spPr>
          <a:xfrm>
            <a:off x="8955260"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1" name="Picture Placeholder 6">
            <a:extLst>
              <a:ext uri="{FF2B5EF4-FFF2-40B4-BE49-F238E27FC236}">
                <a16:creationId xmlns:a16="http://schemas.microsoft.com/office/drawing/2014/main" id="{B11B35A3-BED9-426D-AF85-BBA99DA56231}"/>
              </a:ext>
            </a:extLst>
          </p:cNvPr>
          <p:cNvSpPr>
            <a:spLocks noGrp="1" noChangeAspect="1"/>
          </p:cNvSpPr>
          <p:nvPr>
            <p:ph type="pic" sz="quarter" idx="21" hasCustomPrompt="1"/>
          </p:nvPr>
        </p:nvSpPr>
        <p:spPr>
          <a:xfrm>
            <a:off x="507998"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2" name="Picture Placeholder 6">
            <a:extLst>
              <a:ext uri="{FF2B5EF4-FFF2-40B4-BE49-F238E27FC236}">
                <a16:creationId xmlns:a16="http://schemas.microsoft.com/office/drawing/2014/main" id="{EABED3F8-F263-448A-A3DA-1C672646D144}"/>
              </a:ext>
            </a:extLst>
          </p:cNvPr>
          <p:cNvSpPr>
            <a:spLocks noGrp="1" noChangeAspect="1"/>
          </p:cNvSpPr>
          <p:nvPr>
            <p:ph type="pic" sz="quarter" idx="22" hasCustomPrompt="1"/>
          </p:nvPr>
        </p:nvSpPr>
        <p:spPr>
          <a:xfrm>
            <a:off x="3323752"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3" name="Picture Placeholder 6">
            <a:extLst>
              <a:ext uri="{FF2B5EF4-FFF2-40B4-BE49-F238E27FC236}">
                <a16:creationId xmlns:a16="http://schemas.microsoft.com/office/drawing/2014/main" id="{C309FFED-7768-465E-BF00-A87E31DEC7FF}"/>
              </a:ext>
            </a:extLst>
          </p:cNvPr>
          <p:cNvSpPr>
            <a:spLocks noGrp="1" noChangeAspect="1"/>
          </p:cNvSpPr>
          <p:nvPr>
            <p:ph type="pic" sz="quarter" idx="23" hasCustomPrompt="1"/>
          </p:nvPr>
        </p:nvSpPr>
        <p:spPr>
          <a:xfrm>
            <a:off x="6139506"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4" name="Picture Placeholder 6">
            <a:extLst>
              <a:ext uri="{FF2B5EF4-FFF2-40B4-BE49-F238E27FC236}">
                <a16:creationId xmlns:a16="http://schemas.microsoft.com/office/drawing/2014/main" id="{C63C9354-0EB3-4187-A32B-E26422210D12}"/>
              </a:ext>
            </a:extLst>
          </p:cNvPr>
          <p:cNvSpPr>
            <a:spLocks noGrp="1" noChangeAspect="1"/>
          </p:cNvSpPr>
          <p:nvPr>
            <p:ph type="pic" sz="quarter" idx="24" hasCustomPrompt="1"/>
          </p:nvPr>
        </p:nvSpPr>
        <p:spPr>
          <a:xfrm>
            <a:off x="8955260"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a:t>Click here to add client logo</a:t>
            </a:r>
          </a:p>
        </p:txBody>
      </p:sp>
      <p:sp>
        <p:nvSpPr>
          <p:cNvPr id="26" name="Title 25">
            <a:extLst>
              <a:ext uri="{FF2B5EF4-FFF2-40B4-BE49-F238E27FC236}">
                <a16:creationId xmlns:a16="http://schemas.microsoft.com/office/drawing/2014/main" id="{CEAF261F-BE16-41E1-9D91-8CBA4D11F89D}"/>
              </a:ext>
            </a:extLst>
          </p:cNvPr>
          <p:cNvSpPr>
            <a:spLocks noGrp="1"/>
          </p:cNvSpPr>
          <p:nvPr>
            <p:ph type="title" hasCustomPrompt="1"/>
          </p:nvPr>
        </p:nvSpPr>
        <p:spPr>
          <a:xfrm>
            <a:off x="507999" y="457201"/>
            <a:ext cx="11123614" cy="571500"/>
          </a:xfrm>
        </p:spPr>
        <p:txBody>
          <a:bodyPr tIns="72000"/>
          <a:lstStyle>
            <a:lvl1pPr algn="ctr">
              <a:defRPr>
                <a:solidFill>
                  <a:schemeClr val="accent6"/>
                </a:solidFill>
              </a:defRPr>
            </a:lvl1pPr>
          </a:lstStyle>
          <a:p>
            <a:r>
              <a:rPr lang="en-US" dirty="0"/>
              <a:t>Enter title</a:t>
            </a:r>
            <a:endParaRPr lang="en-GB" dirty="0"/>
          </a:p>
        </p:txBody>
      </p:sp>
      <p:cxnSp>
        <p:nvCxnSpPr>
          <p:cNvPr id="27" name="Straight Connector 26">
            <a:extLst>
              <a:ext uri="{FF2B5EF4-FFF2-40B4-BE49-F238E27FC236}">
                <a16:creationId xmlns:a16="http://schemas.microsoft.com/office/drawing/2014/main" id="{F4450DD4-1190-468B-9DC6-1FCBB3577F0A}"/>
              </a:ext>
            </a:extLst>
          </p:cNvPr>
          <p:cNvCxnSpPr>
            <a:cxnSpLocks/>
          </p:cNvCxnSpPr>
          <p:nvPr userDrawn="1"/>
        </p:nvCxnSpPr>
        <p:spPr>
          <a:xfrm>
            <a:off x="11642724" y="742951"/>
            <a:ext cx="389331" cy="0"/>
          </a:xfrm>
          <a:prstGeom prst="line">
            <a:avLst/>
          </a:prstGeom>
          <a:ln w="25400" cap="rnd">
            <a:solidFill>
              <a:schemeClr val="accent5"/>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4E5A5A-4494-40A0-A5EC-3135DF84B7E8}"/>
              </a:ext>
            </a:extLst>
          </p:cNvPr>
          <p:cNvCxnSpPr>
            <a:cxnSpLocks/>
          </p:cNvCxnSpPr>
          <p:nvPr userDrawn="1"/>
        </p:nvCxnSpPr>
        <p:spPr>
          <a:xfrm>
            <a:off x="90535" y="742951"/>
            <a:ext cx="417463" cy="0"/>
          </a:xfrm>
          <a:prstGeom prst="line">
            <a:avLst/>
          </a:prstGeom>
          <a:ln w="25400" cap="rnd">
            <a:solidFill>
              <a:schemeClr val="accent5"/>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97660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ient Logo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Freeform: Shape 12">
            <a:extLst>
              <a:ext uri="{FF2B5EF4-FFF2-40B4-BE49-F238E27FC236}">
                <a16:creationId xmlns:a16="http://schemas.microsoft.com/office/drawing/2014/main" id="{B5881C7C-3BE9-49C9-A677-86AB5A4E46C7}"/>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Picture Placeholder 6">
            <a:extLst>
              <a:ext uri="{FF2B5EF4-FFF2-40B4-BE49-F238E27FC236}">
                <a16:creationId xmlns:a16="http://schemas.microsoft.com/office/drawing/2014/main" id="{B6A96311-AF85-460E-91AA-03D5EDE0A41D}"/>
              </a:ext>
            </a:extLst>
          </p:cNvPr>
          <p:cNvSpPr>
            <a:spLocks noGrp="1" noChangeAspect="1"/>
          </p:cNvSpPr>
          <p:nvPr>
            <p:ph type="pic" sz="quarter" idx="17" hasCustomPrompt="1"/>
          </p:nvPr>
        </p:nvSpPr>
        <p:spPr>
          <a:xfrm>
            <a:off x="571372"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26" name="Title 25">
            <a:extLst>
              <a:ext uri="{FF2B5EF4-FFF2-40B4-BE49-F238E27FC236}">
                <a16:creationId xmlns:a16="http://schemas.microsoft.com/office/drawing/2014/main" id="{CEAF261F-BE16-41E1-9D91-8CBA4D11F89D}"/>
              </a:ext>
            </a:extLst>
          </p:cNvPr>
          <p:cNvSpPr>
            <a:spLocks noGrp="1"/>
          </p:cNvSpPr>
          <p:nvPr>
            <p:ph type="title" hasCustomPrompt="1"/>
          </p:nvPr>
        </p:nvSpPr>
        <p:spPr>
          <a:xfrm>
            <a:off x="1268489" y="457201"/>
            <a:ext cx="9659857" cy="571500"/>
          </a:xfrm>
        </p:spPr>
        <p:txBody>
          <a:bodyPr tIns="72000"/>
          <a:lstStyle>
            <a:lvl1pPr algn="ctr">
              <a:defRPr>
                <a:solidFill>
                  <a:schemeClr val="accent6"/>
                </a:solidFill>
              </a:defRPr>
            </a:lvl1pPr>
          </a:lstStyle>
          <a:p>
            <a:r>
              <a:rPr lang="en-US" dirty="0"/>
              <a:t>Enter title</a:t>
            </a:r>
            <a:endParaRPr lang="en-GB" dirty="0"/>
          </a:p>
        </p:txBody>
      </p:sp>
      <p:cxnSp>
        <p:nvCxnSpPr>
          <p:cNvPr id="27" name="Straight Connector 26">
            <a:extLst>
              <a:ext uri="{FF2B5EF4-FFF2-40B4-BE49-F238E27FC236}">
                <a16:creationId xmlns:a16="http://schemas.microsoft.com/office/drawing/2014/main" id="{F4450DD4-1190-468B-9DC6-1FCBB3577F0A}"/>
              </a:ext>
            </a:extLst>
          </p:cNvPr>
          <p:cNvCxnSpPr>
            <a:cxnSpLocks/>
          </p:cNvCxnSpPr>
          <p:nvPr userDrawn="1"/>
        </p:nvCxnSpPr>
        <p:spPr>
          <a:xfrm>
            <a:off x="10928346" y="742951"/>
            <a:ext cx="1103709"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4E5A5A-4494-40A0-A5EC-3135DF84B7E8}"/>
              </a:ext>
            </a:extLst>
          </p:cNvPr>
          <p:cNvCxnSpPr>
            <a:cxnSpLocks/>
          </p:cNvCxnSpPr>
          <p:nvPr userDrawn="1"/>
        </p:nvCxnSpPr>
        <p:spPr>
          <a:xfrm>
            <a:off x="90535" y="742951"/>
            <a:ext cx="1177954"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6F5890D-11C3-4833-898D-9F3725B9943A}"/>
              </a:ext>
            </a:extLst>
          </p:cNvPr>
          <p:cNvSpPr>
            <a:spLocks noGrp="1" noChangeAspect="1"/>
          </p:cNvSpPr>
          <p:nvPr>
            <p:ph type="body" sz="quarter" idx="18" hasCustomPrompt="1"/>
          </p:nvPr>
        </p:nvSpPr>
        <p:spPr>
          <a:xfrm>
            <a:off x="571372"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71" name="Picture Placeholder 6">
            <a:extLst>
              <a:ext uri="{FF2B5EF4-FFF2-40B4-BE49-F238E27FC236}">
                <a16:creationId xmlns:a16="http://schemas.microsoft.com/office/drawing/2014/main" id="{908A6068-ABBC-45E3-BB6E-C5C055EC3661}"/>
              </a:ext>
            </a:extLst>
          </p:cNvPr>
          <p:cNvSpPr>
            <a:spLocks noGrp="1" noChangeAspect="1"/>
          </p:cNvSpPr>
          <p:nvPr>
            <p:ph type="pic" sz="quarter" idx="19" hasCustomPrompt="1"/>
          </p:nvPr>
        </p:nvSpPr>
        <p:spPr>
          <a:xfrm>
            <a:off x="3354284"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72" name="Text Placeholder 5">
            <a:extLst>
              <a:ext uri="{FF2B5EF4-FFF2-40B4-BE49-F238E27FC236}">
                <a16:creationId xmlns:a16="http://schemas.microsoft.com/office/drawing/2014/main" id="{2DDF4C12-4169-4B59-B570-274183D87D2F}"/>
              </a:ext>
            </a:extLst>
          </p:cNvPr>
          <p:cNvSpPr>
            <a:spLocks noGrp="1" noChangeAspect="1"/>
          </p:cNvSpPr>
          <p:nvPr>
            <p:ph type="body" sz="quarter" idx="20" hasCustomPrompt="1"/>
          </p:nvPr>
        </p:nvSpPr>
        <p:spPr>
          <a:xfrm>
            <a:off x="3354284"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73" name="Picture Placeholder 6">
            <a:extLst>
              <a:ext uri="{FF2B5EF4-FFF2-40B4-BE49-F238E27FC236}">
                <a16:creationId xmlns:a16="http://schemas.microsoft.com/office/drawing/2014/main" id="{882C2D4F-812A-4D49-8801-81990C549556}"/>
              </a:ext>
            </a:extLst>
          </p:cNvPr>
          <p:cNvSpPr>
            <a:spLocks noGrp="1" noChangeAspect="1"/>
          </p:cNvSpPr>
          <p:nvPr>
            <p:ph type="pic" sz="quarter" idx="21" hasCustomPrompt="1"/>
          </p:nvPr>
        </p:nvSpPr>
        <p:spPr>
          <a:xfrm>
            <a:off x="6137196"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74" name="Text Placeholder 5">
            <a:extLst>
              <a:ext uri="{FF2B5EF4-FFF2-40B4-BE49-F238E27FC236}">
                <a16:creationId xmlns:a16="http://schemas.microsoft.com/office/drawing/2014/main" id="{95B6267F-9B93-46A2-BFED-EB4753109A55}"/>
              </a:ext>
            </a:extLst>
          </p:cNvPr>
          <p:cNvSpPr>
            <a:spLocks noGrp="1" noChangeAspect="1"/>
          </p:cNvSpPr>
          <p:nvPr>
            <p:ph type="body" sz="quarter" idx="22" hasCustomPrompt="1"/>
          </p:nvPr>
        </p:nvSpPr>
        <p:spPr>
          <a:xfrm>
            <a:off x="6137196"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75" name="Picture Placeholder 6">
            <a:extLst>
              <a:ext uri="{FF2B5EF4-FFF2-40B4-BE49-F238E27FC236}">
                <a16:creationId xmlns:a16="http://schemas.microsoft.com/office/drawing/2014/main" id="{F91B0D7F-3137-4720-A640-2C14BC63725D}"/>
              </a:ext>
            </a:extLst>
          </p:cNvPr>
          <p:cNvSpPr>
            <a:spLocks noGrp="1" noChangeAspect="1"/>
          </p:cNvSpPr>
          <p:nvPr>
            <p:ph type="pic" sz="quarter" idx="23" hasCustomPrompt="1"/>
          </p:nvPr>
        </p:nvSpPr>
        <p:spPr>
          <a:xfrm>
            <a:off x="8920108"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76" name="Text Placeholder 5">
            <a:extLst>
              <a:ext uri="{FF2B5EF4-FFF2-40B4-BE49-F238E27FC236}">
                <a16:creationId xmlns:a16="http://schemas.microsoft.com/office/drawing/2014/main" id="{3F919C86-3A5B-4EB9-B53B-48B35748CE8D}"/>
              </a:ext>
            </a:extLst>
          </p:cNvPr>
          <p:cNvSpPr>
            <a:spLocks noGrp="1" noChangeAspect="1"/>
          </p:cNvSpPr>
          <p:nvPr>
            <p:ph type="body" sz="quarter" idx="24" hasCustomPrompt="1"/>
          </p:nvPr>
        </p:nvSpPr>
        <p:spPr>
          <a:xfrm>
            <a:off x="8920108"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1" name="Picture Placeholder 6">
            <a:extLst>
              <a:ext uri="{FF2B5EF4-FFF2-40B4-BE49-F238E27FC236}">
                <a16:creationId xmlns:a16="http://schemas.microsoft.com/office/drawing/2014/main" id="{8D82F9ED-C792-44B5-B8FB-F2E689F3ACE4}"/>
              </a:ext>
            </a:extLst>
          </p:cNvPr>
          <p:cNvSpPr>
            <a:spLocks noGrp="1" noChangeAspect="1"/>
          </p:cNvSpPr>
          <p:nvPr>
            <p:ph type="pic" sz="quarter" idx="25" hasCustomPrompt="1"/>
          </p:nvPr>
        </p:nvSpPr>
        <p:spPr>
          <a:xfrm>
            <a:off x="571372"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2" name="Text Placeholder 5">
            <a:extLst>
              <a:ext uri="{FF2B5EF4-FFF2-40B4-BE49-F238E27FC236}">
                <a16:creationId xmlns:a16="http://schemas.microsoft.com/office/drawing/2014/main" id="{35EC3AE4-5DA7-4BB6-A8EE-FF23E7BF484D}"/>
              </a:ext>
            </a:extLst>
          </p:cNvPr>
          <p:cNvSpPr>
            <a:spLocks noGrp="1" noChangeAspect="1"/>
          </p:cNvSpPr>
          <p:nvPr>
            <p:ph type="body" sz="quarter" idx="26" hasCustomPrompt="1"/>
          </p:nvPr>
        </p:nvSpPr>
        <p:spPr>
          <a:xfrm>
            <a:off x="571372"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3" name="Picture Placeholder 6">
            <a:extLst>
              <a:ext uri="{FF2B5EF4-FFF2-40B4-BE49-F238E27FC236}">
                <a16:creationId xmlns:a16="http://schemas.microsoft.com/office/drawing/2014/main" id="{EDB1C4F4-ECE6-4863-AF66-9B33983BF0F3}"/>
              </a:ext>
            </a:extLst>
          </p:cNvPr>
          <p:cNvSpPr>
            <a:spLocks noGrp="1" noChangeAspect="1"/>
          </p:cNvSpPr>
          <p:nvPr>
            <p:ph type="pic" sz="quarter" idx="27" hasCustomPrompt="1"/>
          </p:nvPr>
        </p:nvSpPr>
        <p:spPr>
          <a:xfrm>
            <a:off x="3354284"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4" name="Text Placeholder 5">
            <a:extLst>
              <a:ext uri="{FF2B5EF4-FFF2-40B4-BE49-F238E27FC236}">
                <a16:creationId xmlns:a16="http://schemas.microsoft.com/office/drawing/2014/main" id="{4695329D-011F-4836-84DE-C7EED3FC037E}"/>
              </a:ext>
            </a:extLst>
          </p:cNvPr>
          <p:cNvSpPr>
            <a:spLocks noGrp="1" noChangeAspect="1"/>
          </p:cNvSpPr>
          <p:nvPr>
            <p:ph type="body" sz="quarter" idx="28" hasCustomPrompt="1"/>
          </p:nvPr>
        </p:nvSpPr>
        <p:spPr>
          <a:xfrm>
            <a:off x="3354284"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5" name="Picture Placeholder 6">
            <a:extLst>
              <a:ext uri="{FF2B5EF4-FFF2-40B4-BE49-F238E27FC236}">
                <a16:creationId xmlns:a16="http://schemas.microsoft.com/office/drawing/2014/main" id="{37BDA77B-0368-45D9-A77E-53341A5ECEEB}"/>
              </a:ext>
            </a:extLst>
          </p:cNvPr>
          <p:cNvSpPr>
            <a:spLocks noGrp="1" noChangeAspect="1"/>
          </p:cNvSpPr>
          <p:nvPr>
            <p:ph type="pic" sz="quarter" idx="29" hasCustomPrompt="1"/>
          </p:nvPr>
        </p:nvSpPr>
        <p:spPr>
          <a:xfrm>
            <a:off x="6137196"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6" name="Text Placeholder 5">
            <a:extLst>
              <a:ext uri="{FF2B5EF4-FFF2-40B4-BE49-F238E27FC236}">
                <a16:creationId xmlns:a16="http://schemas.microsoft.com/office/drawing/2014/main" id="{F964AB33-A84C-4B6C-B4E9-A5ACBBD44259}"/>
              </a:ext>
            </a:extLst>
          </p:cNvPr>
          <p:cNvSpPr>
            <a:spLocks noGrp="1" noChangeAspect="1"/>
          </p:cNvSpPr>
          <p:nvPr>
            <p:ph type="body" sz="quarter" idx="30" hasCustomPrompt="1"/>
          </p:nvPr>
        </p:nvSpPr>
        <p:spPr>
          <a:xfrm>
            <a:off x="6137196"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
        <p:nvSpPr>
          <p:cNvPr id="87" name="Picture Placeholder 6">
            <a:extLst>
              <a:ext uri="{FF2B5EF4-FFF2-40B4-BE49-F238E27FC236}">
                <a16:creationId xmlns:a16="http://schemas.microsoft.com/office/drawing/2014/main" id="{F9B1206F-67C7-40AA-B568-D023DC2F049B}"/>
              </a:ext>
            </a:extLst>
          </p:cNvPr>
          <p:cNvSpPr>
            <a:spLocks noGrp="1" noChangeAspect="1"/>
          </p:cNvSpPr>
          <p:nvPr>
            <p:ph type="pic" sz="quarter" idx="31" hasCustomPrompt="1"/>
          </p:nvPr>
        </p:nvSpPr>
        <p:spPr>
          <a:xfrm>
            <a:off x="8920108"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a:t>Click here to add profile image</a:t>
            </a:r>
          </a:p>
        </p:txBody>
      </p:sp>
      <p:sp>
        <p:nvSpPr>
          <p:cNvPr id="88" name="Text Placeholder 5">
            <a:extLst>
              <a:ext uri="{FF2B5EF4-FFF2-40B4-BE49-F238E27FC236}">
                <a16:creationId xmlns:a16="http://schemas.microsoft.com/office/drawing/2014/main" id="{72F13910-D7EA-4AF8-8D1A-E7A66520BF67}"/>
              </a:ext>
            </a:extLst>
          </p:cNvPr>
          <p:cNvSpPr>
            <a:spLocks noGrp="1" noChangeAspect="1"/>
          </p:cNvSpPr>
          <p:nvPr>
            <p:ph type="body" sz="quarter" idx="32" hasCustomPrompt="1"/>
          </p:nvPr>
        </p:nvSpPr>
        <p:spPr>
          <a:xfrm>
            <a:off x="8920108"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a:t>Click to add name and job title</a:t>
            </a:r>
          </a:p>
        </p:txBody>
      </p:sp>
    </p:spTree>
    <p:custDataLst>
      <p:tags r:id="rId1"/>
    </p:custDataLst>
    <p:extLst>
      <p:ext uri="{BB962C8B-B14F-4D97-AF65-F5344CB8AC3E}">
        <p14:creationId xmlns:p14="http://schemas.microsoft.com/office/powerpoint/2010/main" val="1206169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CDEB7-CE12-4B6A-BE02-44E988CFBF1B}"/>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D52D960-8E40-4617-ADFC-8C03EB9F1137}"/>
              </a:ext>
            </a:extLst>
          </p:cNvPr>
          <p:cNvSpPr/>
          <p:nvPr userDrawn="1"/>
        </p:nvSpPr>
        <p:spPr>
          <a:xfrm>
            <a:off x="0" y="0"/>
            <a:ext cx="12192000" cy="6858000"/>
          </a:xfrm>
          <a:prstGeom prst="rect">
            <a:avLst/>
          </a:prstGeom>
          <a:solidFill>
            <a:schemeClr val="accent1">
              <a:alpha val="7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rallelogram 9">
            <a:extLst>
              <a:ext uri="{FF2B5EF4-FFF2-40B4-BE49-F238E27FC236}">
                <a16:creationId xmlns:a16="http://schemas.microsoft.com/office/drawing/2014/main" id="{497BCECE-4FCE-422C-AB25-B6AAA5A67F90}"/>
              </a:ext>
            </a:extLst>
          </p:cNvPr>
          <p:cNvSpPr/>
          <p:nvPr userDrawn="1"/>
        </p:nvSpPr>
        <p:spPr>
          <a:xfrm>
            <a:off x="643865" y="0"/>
            <a:ext cx="10904270" cy="6858000"/>
          </a:xfrm>
          <a:prstGeom prst="parallelogram">
            <a:avLst/>
          </a:prstGeom>
          <a:solidFill>
            <a:schemeClr val="accent5">
              <a:alpha val="91000"/>
            </a:schemeClr>
          </a:solidFill>
          <a:ln w="25400">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27">
            <a:extLst>
              <a:ext uri="{FF2B5EF4-FFF2-40B4-BE49-F238E27FC236}">
                <a16:creationId xmlns:a16="http://schemas.microsoft.com/office/drawing/2014/main" id="{BE96DAD2-6527-49B9-B7F7-607D60231D21}"/>
              </a:ext>
            </a:extLst>
          </p:cNvPr>
          <p:cNvSpPr>
            <a:spLocks noGrp="1" noChangeAspect="1"/>
          </p:cNvSpPr>
          <p:nvPr>
            <p:ph type="body" sz="quarter" idx="10" hasCustomPrompt="1"/>
          </p:nvPr>
        </p:nvSpPr>
        <p:spPr>
          <a:xfrm>
            <a:off x="2362200" y="1485106"/>
            <a:ext cx="7467600" cy="3887787"/>
          </a:xfrm>
          <a:solidFill>
            <a:schemeClr val="bg1"/>
          </a:solidFill>
        </p:spPr>
        <p:txBody>
          <a:bodyPr lIns="72000" tIns="72000" rIns="72000" bIns="72000" anchor="ctr" anchorCtr="0"/>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a:t>Click here to add testimonial</a:t>
            </a:r>
          </a:p>
        </p:txBody>
      </p:sp>
    </p:spTree>
    <p:custDataLst>
      <p:tags r:id="rId1"/>
    </p:custDataLst>
    <p:extLst>
      <p:ext uri="{BB962C8B-B14F-4D97-AF65-F5344CB8AC3E}">
        <p14:creationId xmlns:p14="http://schemas.microsoft.com/office/powerpoint/2010/main" val="765077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B3A5-6311-4777-92BD-AC8940BF1DBB}"/>
              </a:ext>
            </a:extLst>
          </p:cNvPr>
          <p:cNvSpPr>
            <a:spLocks noGrp="1"/>
          </p:cNvSpPr>
          <p:nvPr>
            <p:ph type="title" hasCustomPrompt="1"/>
          </p:nvPr>
        </p:nvSpPr>
        <p:spPr>
          <a:xfrm>
            <a:off x="246062" y="438936"/>
            <a:ext cx="11698287" cy="608029"/>
          </a:xfrm>
        </p:spPr>
        <p:txBody>
          <a:bodyPr/>
          <a:lstStyle/>
          <a:p>
            <a:r>
              <a:rPr lang="en-US" dirty="0"/>
              <a:t>Do not use: layout for import</a:t>
            </a:r>
            <a:endParaRPr lang="en-GB" dirty="0"/>
          </a:p>
        </p:txBody>
      </p:sp>
      <p:sp>
        <p:nvSpPr>
          <p:cNvPr id="3" name="Text Placeholder 2">
            <a:extLst>
              <a:ext uri="{FF2B5EF4-FFF2-40B4-BE49-F238E27FC236}">
                <a16:creationId xmlns:a16="http://schemas.microsoft.com/office/drawing/2014/main" id="{5E1AC616-EBE9-4F3B-BF65-2DD223CA643E}"/>
              </a:ext>
            </a:extLst>
          </p:cNvPr>
          <p:cNvSpPr>
            <a:spLocks noGrp="1"/>
          </p:cNvSpPr>
          <p:nvPr>
            <p:ph type="body" idx="1"/>
          </p:nvPr>
        </p:nvSpPr>
        <p:spPr>
          <a:xfrm>
            <a:off x="246064" y="1206500"/>
            <a:ext cx="5792786"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A8982C-BA0A-4739-B806-65C9BA5EB777}"/>
              </a:ext>
            </a:extLst>
          </p:cNvPr>
          <p:cNvSpPr>
            <a:spLocks noGrp="1"/>
          </p:cNvSpPr>
          <p:nvPr>
            <p:ph sz="half" idx="2"/>
          </p:nvPr>
        </p:nvSpPr>
        <p:spPr>
          <a:xfrm>
            <a:off x="246064" y="2227261"/>
            <a:ext cx="5801840" cy="375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9E93469-9A18-44FC-8130-D57BE37C147A}"/>
              </a:ext>
            </a:extLst>
          </p:cNvPr>
          <p:cNvSpPr>
            <a:spLocks noGrp="1"/>
          </p:cNvSpPr>
          <p:nvPr>
            <p:ph type="body" sz="quarter" idx="3"/>
          </p:nvPr>
        </p:nvSpPr>
        <p:spPr>
          <a:xfrm>
            <a:off x="6172200" y="1206500"/>
            <a:ext cx="577215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BF976E7-EE39-424B-8E00-78B1644ACFA2}"/>
              </a:ext>
            </a:extLst>
          </p:cNvPr>
          <p:cNvSpPr>
            <a:spLocks noGrp="1"/>
          </p:cNvSpPr>
          <p:nvPr>
            <p:ph sz="quarter" idx="4"/>
          </p:nvPr>
        </p:nvSpPr>
        <p:spPr>
          <a:xfrm>
            <a:off x="6172200" y="2227261"/>
            <a:ext cx="5772150" cy="375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8" name="Straight Connector 17">
            <a:extLst>
              <a:ext uri="{FF2B5EF4-FFF2-40B4-BE49-F238E27FC236}">
                <a16:creationId xmlns:a16="http://schemas.microsoft.com/office/drawing/2014/main" id="{9157BD64-C006-46A8-970F-FC5AB17611A1}"/>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9" name="Footer Placeholder 18">
            <a:extLst>
              <a:ext uri="{FF2B5EF4-FFF2-40B4-BE49-F238E27FC236}">
                <a16:creationId xmlns:a16="http://schemas.microsoft.com/office/drawing/2014/main" id="{C4DE2CBC-2CC3-420D-AA40-6DA43A278D39}"/>
              </a:ext>
            </a:extLst>
          </p:cNvPr>
          <p:cNvSpPr>
            <a:spLocks noGrp="1"/>
          </p:cNvSpPr>
          <p:nvPr>
            <p:ph type="ftr" sz="quarter" idx="10"/>
          </p:nvPr>
        </p:nvSpPr>
        <p:spPr/>
        <p:txBody>
          <a:bodyPr/>
          <a:lstStyle/>
          <a:p>
            <a:endParaRPr lang="en-GB"/>
          </a:p>
        </p:txBody>
      </p:sp>
      <p:pic>
        <p:nvPicPr>
          <p:cNvPr id="20" name="Picture 19">
            <a:extLst>
              <a:ext uri="{FF2B5EF4-FFF2-40B4-BE49-F238E27FC236}">
                <a16:creationId xmlns:a16="http://schemas.microsoft.com/office/drawing/2014/main" id="{95B1CE2F-D166-A74A-B061-D6247EE6659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568783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887E-B1E7-469D-9541-68A8CD87A798}"/>
              </a:ext>
            </a:extLst>
          </p:cNvPr>
          <p:cNvSpPr>
            <a:spLocks noGrp="1"/>
          </p:cNvSpPr>
          <p:nvPr>
            <p:ph type="title" hasCustomPrompt="1"/>
          </p:nvPr>
        </p:nvSpPr>
        <p:spPr/>
        <p:txBody>
          <a:bodyPr/>
          <a:lstStyle>
            <a:lvl1pPr>
              <a:defRPr/>
            </a:lvl1pPr>
          </a:lstStyle>
          <a:p>
            <a:r>
              <a:rPr lang="en-US" dirty="0"/>
              <a:t>Do not use: layout for import</a:t>
            </a:r>
            <a:endParaRPr lang="en-GB" dirty="0"/>
          </a:p>
        </p:txBody>
      </p:sp>
      <p:sp>
        <p:nvSpPr>
          <p:cNvPr id="3" name="Content Placeholder 2">
            <a:extLst>
              <a:ext uri="{FF2B5EF4-FFF2-40B4-BE49-F238E27FC236}">
                <a16:creationId xmlns:a16="http://schemas.microsoft.com/office/drawing/2014/main" id="{D092C4BC-75C4-4C16-B705-4C1DB9D9A31C}"/>
              </a:ext>
            </a:extLst>
          </p:cNvPr>
          <p:cNvSpPr>
            <a:spLocks noGrp="1"/>
          </p:cNvSpPr>
          <p:nvPr>
            <p:ph sz="half" idx="1"/>
          </p:nvPr>
        </p:nvSpPr>
        <p:spPr>
          <a:xfrm>
            <a:off x="255116" y="1196975"/>
            <a:ext cx="5764684" cy="47879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A6BA9F1-786C-4D83-B2D0-4ECA704332B3}"/>
              </a:ext>
            </a:extLst>
          </p:cNvPr>
          <p:cNvSpPr>
            <a:spLocks noGrp="1"/>
          </p:cNvSpPr>
          <p:nvPr>
            <p:ph sz="half" idx="2"/>
          </p:nvPr>
        </p:nvSpPr>
        <p:spPr>
          <a:xfrm>
            <a:off x="6172199" y="1196975"/>
            <a:ext cx="5764683" cy="47879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6" name="Straight Connector 15">
            <a:extLst>
              <a:ext uri="{FF2B5EF4-FFF2-40B4-BE49-F238E27FC236}">
                <a16:creationId xmlns:a16="http://schemas.microsoft.com/office/drawing/2014/main" id="{13F5A62D-55A5-4C2A-A5FA-58D73710621C}"/>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96D5D8B3-7463-4AFC-B990-724156906FCB}"/>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69F65647-BABC-9642-AF67-EDB6BEECF52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943537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88B1-A1AF-4B75-B96A-04232738A23C}"/>
              </a:ext>
            </a:extLst>
          </p:cNvPr>
          <p:cNvSpPr>
            <a:spLocks noGrp="1"/>
          </p:cNvSpPr>
          <p:nvPr>
            <p:ph type="title" hasCustomPrompt="1"/>
          </p:nvPr>
        </p:nvSpPr>
        <p:spPr>
          <a:xfrm>
            <a:off x="255116" y="1196975"/>
            <a:ext cx="11689234" cy="2852737"/>
          </a:xfrm>
        </p:spPr>
        <p:txBody>
          <a:bodyPr anchor="b">
            <a:normAutofit/>
          </a:bodyPr>
          <a:lstStyle>
            <a:lvl1pPr algn="ctr">
              <a:defRPr sz="7200">
                <a:solidFill>
                  <a:schemeClr val="accent1"/>
                </a:solidFill>
              </a:defRPr>
            </a:lvl1pPr>
          </a:lstStyle>
          <a:p>
            <a:r>
              <a:rPr lang="en-US" dirty="0"/>
              <a:t>Do not use: layout for import</a:t>
            </a:r>
            <a:endParaRPr lang="en-GB" dirty="0"/>
          </a:p>
        </p:txBody>
      </p:sp>
      <p:sp>
        <p:nvSpPr>
          <p:cNvPr id="3" name="Text Placeholder 2">
            <a:extLst>
              <a:ext uri="{FF2B5EF4-FFF2-40B4-BE49-F238E27FC236}">
                <a16:creationId xmlns:a16="http://schemas.microsoft.com/office/drawing/2014/main" id="{FE1CED14-4054-4CC8-B680-F8F6BE841C8B}"/>
              </a:ext>
            </a:extLst>
          </p:cNvPr>
          <p:cNvSpPr>
            <a:spLocks noGrp="1"/>
          </p:cNvSpPr>
          <p:nvPr>
            <p:ph type="body" idx="1"/>
          </p:nvPr>
        </p:nvSpPr>
        <p:spPr>
          <a:xfrm>
            <a:off x="255116" y="4268771"/>
            <a:ext cx="11689234"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5" name="Straight Connector 14">
            <a:extLst>
              <a:ext uri="{FF2B5EF4-FFF2-40B4-BE49-F238E27FC236}">
                <a16:creationId xmlns:a16="http://schemas.microsoft.com/office/drawing/2014/main" id="{4909A7D2-2013-40CF-9FD9-EC93123931C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B2033BEB-E621-4FF6-B733-B1BB1AF52699}"/>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2439CD5E-C5EA-774E-BA63-B72B7B07B07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907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Image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3727E3-5FE4-4627-B723-6E9A53DADC5E}"/>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A8ACB9C-A60F-4F13-9EC5-3E1898E3EBB9}"/>
              </a:ext>
            </a:extLst>
          </p:cNvPr>
          <p:cNvSpPr/>
          <p:nvPr userDrawn="1"/>
        </p:nvSpPr>
        <p:spPr>
          <a:xfrm>
            <a:off x="246063" y="282534"/>
            <a:ext cx="11703326" cy="629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9358256E-4E56-498D-A749-D36F1AC8B6AB}"/>
              </a:ext>
            </a:extLst>
          </p:cNvPr>
          <p:cNvPicPr>
            <a:picLocks noChangeAspect="1"/>
          </p:cNvPicPr>
          <p:nvPr userDrawn="1"/>
        </p:nvPicPr>
        <p:blipFill rotWithShape="1">
          <a:blip r:embed="rId3"/>
          <a:srcRect l="3733" r="1939"/>
          <a:stretch/>
        </p:blipFill>
        <p:spPr>
          <a:xfrm>
            <a:off x="240806" y="299846"/>
            <a:ext cx="11710390" cy="6275619"/>
          </a:xfrm>
          <a:prstGeom prst="rect">
            <a:avLst/>
          </a:prstGeom>
        </p:spPr>
      </p:pic>
      <p:pic>
        <p:nvPicPr>
          <p:cNvPr id="9" name="Graphic 8">
            <a:extLst>
              <a:ext uri="{FF2B5EF4-FFF2-40B4-BE49-F238E27FC236}">
                <a16:creationId xmlns:a16="http://schemas.microsoft.com/office/drawing/2014/main" id="{C1FF3B1B-7337-4800-A7DE-22FB8EB5B9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5832" t="23515" r="67863" b="35511"/>
          <a:stretch/>
        </p:blipFill>
        <p:spPr>
          <a:xfrm rot="5400000">
            <a:off x="7913520" y="695280"/>
            <a:ext cx="2279727" cy="5792790"/>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a:outerShdw blurRad="88900" dist="38100" dir="10800000" algn="r" rotWithShape="0">
              <a:prstClr val="black">
                <a:alpha val="22000"/>
              </a:prstClr>
            </a:outerShdw>
          </a:effectLst>
        </p:spPr>
      </p:pic>
      <p:sp>
        <p:nvSpPr>
          <p:cNvPr id="11" name="Rectangle 10">
            <a:extLst>
              <a:ext uri="{FF2B5EF4-FFF2-40B4-BE49-F238E27FC236}">
                <a16:creationId xmlns:a16="http://schemas.microsoft.com/office/drawing/2014/main" id="{66406FCF-E2CF-4466-A3B6-A4E7281EC983}"/>
              </a:ext>
            </a:extLst>
          </p:cNvPr>
          <p:cNvSpPr/>
          <p:nvPr userDrawn="1"/>
        </p:nvSpPr>
        <p:spPr>
          <a:xfrm>
            <a:off x="6158406" y="2451811"/>
            <a:ext cx="5792789" cy="2279727"/>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6416928" y="2576401"/>
            <a:ext cx="5269237" cy="1569159"/>
          </a:xfrm>
        </p:spPr>
        <p:txBody>
          <a:bodyPr wrap="square">
            <a:normAutofit/>
          </a:bodyPr>
          <a:lstStyle>
            <a:lvl1pPr>
              <a:defRPr lang="en-GB" cap="none">
                <a:latin typeface="Roboto Bold" panose="02000000000000000000" pitchFamily="2" charset="0"/>
                <a:ea typeface="Roboto Bold" panose="02000000000000000000" pitchFamily="2" charset="0"/>
                <a:cs typeface="+mn-cs"/>
              </a:defRPr>
            </a:lvl1pPr>
          </a:lstStyle>
          <a:p>
            <a:pPr marL="0" lvl="0"/>
            <a:r>
              <a:rPr lang="en-US" dirty="0"/>
              <a:t>Enter presentation title</a:t>
            </a:r>
            <a:endParaRPr lang="en-GB" dirty="0"/>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6416599" y="4268209"/>
            <a:ext cx="5269236" cy="341632"/>
          </a:xfrm>
        </p:spPr>
        <p:txBody>
          <a:bodyPr vert="horz" wrap="square" lIns="91440" tIns="45720" rIns="91440" bIns="45720" rtlCol="0">
            <a:spAutoFit/>
          </a:bodyPr>
          <a:lstStyle>
            <a:lvl1pPr marL="0" indent="0">
              <a:buNone/>
              <a:defRPr lang="en-US" sz="1800"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r>
              <a:rPr lang="en-US" dirty="0"/>
              <a:t>Enter presenter’s name | Job title</a:t>
            </a:r>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655638" y="873125"/>
            <a:ext cx="4762500" cy="2384425"/>
          </a:xfrm>
          <a:solidFill>
            <a:schemeClr val="accent5"/>
          </a:solidFill>
        </p:spPr>
        <p:txBody>
          <a:bodyPr lIns="72000" tIns="72000" rIns="72000" bIns="0" anchor="ctr" anchorCtr="0">
            <a:normAutofit/>
          </a:bodyPr>
          <a:lstStyle>
            <a:lvl1pPr marL="0" indent="0" algn="ctr">
              <a:buNone/>
              <a:defRPr sz="1800">
                <a:solidFill>
                  <a:schemeClr val="bg1"/>
                </a:solidFill>
              </a:defRPr>
            </a:lvl1pPr>
          </a:lstStyle>
          <a:p>
            <a:r>
              <a:rPr lang="en-US"/>
              <a:t>Click on the icon to add an image in this place-holder</a:t>
            </a:r>
            <a:endParaRPr lang="en-GB"/>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1395193" y="457200"/>
            <a:ext cx="265112" cy="1196975"/>
          </a:xfr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1800" dirty="0">
                <a:solidFill>
                  <a:schemeClr val="lt1"/>
                </a:solidFill>
              </a:defRPr>
            </a:lvl1pPr>
          </a:lstStyle>
          <a:p>
            <a:pPr marL="0" lvl="0" algn="ctr"/>
            <a:r>
              <a:rPr lang="en-US"/>
              <a:t> </a:t>
            </a:r>
            <a:endParaRPr lang="en-GB"/>
          </a:p>
        </p:txBody>
      </p:sp>
      <p:sp>
        <p:nvSpPr>
          <p:cNvPr id="5" name="Picture Placeholder 4">
            <a:extLst>
              <a:ext uri="{FF2B5EF4-FFF2-40B4-BE49-F238E27FC236}">
                <a16:creationId xmlns:a16="http://schemas.microsoft.com/office/drawing/2014/main" id="{224A1EBB-4EB3-4ADE-90F7-FEA1D5434E39}"/>
              </a:ext>
            </a:extLst>
          </p:cNvPr>
          <p:cNvSpPr>
            <a:spLocks noGrp="1"/>
          </p:cNvSpPr>
          <p:nvPr>
            <p:ph type="pic" sz="quarter" idx="17" hasCustomPrompt="1"/>
          </p:nvPr>
        </p:nvSpPr>
        <p:spPr>
          <a:xfrm>
            <a:off x="655082" y="3371850"/>
            <a:ext cx="4763057" cy="2495550"/>
          </a:xfrm>
          <a:solidFill>
            <a:schemeClr val="accent5"/>
          </a:solidFill>
        </p:spPr>
        <p:txBody>
          <a:bodyPr vert="horz" lIns="72000" tIns="72000" rIns="72000" bIns="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on the icon to add an image in this place-holder</a:t>
            </a:r>
            <a:endParaRPr lang="en-GB"/>
          </a:p>
        </p:txBody>
      </p:sp>
      <p:pic>
        <p:nvPicPr>
          <p:cNvPr id="63" name="Picture 62">
            <a:extLst>
              <a:ext uri="{FF2B5EF4-FFF2-40B4-BE49-F238E27FC236}">
                <a16:creationId xmlns:a16="http://schemas.microsoft.com/office/drawing/2014/main" id="{AAE4F25D-EF02-2C4E-A2F4-16117D8576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26429" y="1426819"/>
            <a:ext cx="3371850" cy="1028700"/>
          </a:xfrm>
          <a:prstGeom prst="rect">
            <a:avLst/>
          </a:prstGeom>
          <a:solidFill>
            <a:schemeClr val="bg1"/>
          </a:solidFill>
        </p:spPr>
      </p:pic>
      <p:sp>
        <p:nvSpPr>
          <p:cNvPr id="14" name="Text Placeholder 3">
            <a:extLst>
              <a:ext uri="{FF2B5EF4-FFF2-40B4-BE49-F238E27FC236}">
                <a16:creationId xmlns:a16="http://schemas.microsoft.com/office/drawing/2014/main" id="{629EED9D-905A-B04E-961A-976FE66E4604}"/>
              </a:ext>
            </a:extLst>
          </p:cNvPr>
          <p:cNvSpPr>
            <a:spLocks noGrp="1"/>
          </p:cNvSpPr>
          <p:nvPr>
            <p:ph type="body" sz="quarter" idx="18" hasCustomPrompt="1"/>
          </p:nvPr>
        </p:nvSpPr>
        <p:spPr>
          <a:xfrm>
            <a:off x="6416599" y="5984875"/>
            <a:ext cx="5269236" cy="304800"/>
          </a:xfrm>
        </p:spPr>
        <p:txBody>
          <a:bodyPr anchor="ctr" anchorCtr="0">
            <a:normAutofit/>
          </a:bodyPr>
          <a:lstStyle>
            <a:lvl1pPr marL="0" indent="0" algn="r">
              <a:buNone/>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dirty="0"/>
              <a:t>Location | Date</a:t>
            </a:r>
            <a:endParaRPr lang="en-GB" dirty="0"/>
          </a:p>
        </p:txBody>
      </p:sp>
    </p:spTree>
    <p:custDataLst>
      <p:tags r:id="rId1"/>
    </p:custDataLst>
    <p:extLst>
      <p:ext uri="{BB962C8B-B14F-4D97-AF65-F5344CB8AC3E}">
        <p14:creationId xmlns:p14="http://schemas.microsoft.com/office/powerpoint/2010/main" val="3924238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767D-669F-4985-B98F-DC507BD41F27}"/>
              </a:ext>
            </a:extLst>
          </p:cNvPr>
          <p:cNvSpPr>
            <a:spLocks noGrp="1"/>
          </p:cNvSpPr>
          <p:nvPr>
            <p:ph type="title" hasCustomPrompt="1"/>
          </p:nvPr>
        </p:nvSpPr>
        <p:spPr>
          <a:xfrm>
            <a:off x="255116" y="457200"/>
            <a:ext cx="3932237" cy="1600200"/>
          </a:xfrm>
        </p:spPr>
        <p:txBody>
          <a:bodyPr anchor="b">
            <a:normAutofit/>
          </a:bodyPr>
          <a:lstStyle>
            <a:lvl1pPr>
              <a:defRPr sz="2400"/>
            </a:lvl1pPr>
          </a:lstStyle>
          <a:p>
            <a:r>
              <a:rPr lang="en-US" dirty="0"/>
              <a:t>Do not use: layout for import</a:t>
            </a:r>
            <a:endParaRPr lang="en-GB" dirty="0"/>
          </a:p>
        </p:txBody>
      </p:sp>
      <p:sp>
        <p:nvSpPr>
          <p:cNvPr id="3" name="Content Placeholder 2">
            <a:extLst>
              <a:ext uri="{FF2B5EF4-FFF2-40B4-BE49-F238E27FC236}">
                <a16:creationId xmlns:a16="http://schemas.microsoft.com/office/drawing/2014/main" id="{BBD251DE-221D-4233-A526-8B9F83A0FFD1}"/>
              </a:ext>
            </a:extLst>
          </p:cNvPr>
          <p:cNvSpPr>
            <a:spLocks noGrp="1"/>
          </p:cNvSpPr>
          <p:nvPr>
            <p:ph idx="1"/>
          </p:nvPr>
        </p:nvSpPr>
        <p:spPr>
          <a:xfrm>
            <a:off x="5772150" y="472167"/>
            <a:ext cx="6172200" cy="5512707"/>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4975799-0A1F-4C59-BA8A-6A3DABEC4FE7}"/>
              </a:ext>
            </a:extLst>
          </p:cNvPr>
          <p:cNvSpPr>
            <a:spLocks noGrp="1"/>
          </p:cNvSpPr>
          <p:nvPr>
            <p:ph type="body" sz="half" idx="2"/>
          </p:nvPr>
        </p:nvSpPr>
        <p:spPr>
          <a:xfrm>
            <a:off x="255116" y="2216134"/>
            <a:ext cx="3932237" cy="3768740"/>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16" name="Straight Connector 15">
            <a:extLst>
              <a:ext uri="{FF2B5EF4-FFF2-40B4-BE49-F238E27FC236}">
                <a16:creationId xmlns:a16="http://schemas.microsoft.com/office/drawing/2014/main" id="{6561BF7B-28D8-4A1F-9B8C-0A12090F469C}"/>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EBF86D83-6518-4E3A-B8CD-C72CC799BF54}"/>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C1325C6C-9D80-804A-95BB-078AA7A837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39079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4A5F-C873-4F0E-9E5A-34F86096CE12}"/>
              </a:ext>
            </a:extLst>
          </p:cNvPr>
          <p:cNvSpPr>
            <a:spLocks noGrp="1"/>
          </p:cNvSpPr>
          <p:nvPr>
            <p:ph type="title" hasCustomPrompt="1"/>
          </p:nvPr>
        </p:nvSpPr>
        <p:spPr>
          <a:xfrm>
            <a:off x="255116" y="457200"/>
            <a:ext cx="3932237" cy="1600200"/>
          </a:xfrm>
        </p:spPr>
        <p:txBody>
          <a:bodyPr anchor="b"/>
          <a:lstStyle>
            <a:lvl1pPr>
              <a:defRPr sz="3200">
                <a:solidFill>
                  <a:schemeClr val="tx2"/>
                </a:solidFill>
              </a:defRPr>
            </a:lvl1pPr>
          </a:lstStyle>
          <a:p>
            <a:r>
              <a:rPr lang="en-US" dirty="0"/>
              <a:t>Do not use: layout for import</a:t>
            </a:r>
            <a:endParaRPr lang="en-GB" dirty="0"/>
          </a:p>
        </p:txBody>
      </p:sp>
      <p:sp>
        <p:nvSpPr>
          <p:cNvPr id="3" name="Picture Placeholder 2">
            <a:extLst>
              <a:ext uri="{FF2B5EF4-FFF2-40B4-BE49-F238E27FC236}">
                <a16:creationId xmlns:a16="http://schemas.microsoft.com/office/drawing/2014/main" id="{791F0EBD-89E2-4A9E-9565-654DD7C10E54}"/>
              </a:ext>
            </a:extLst>
          </p:cNvPr>
          <p:cNvSpPr>
            <a:spLocks noGrp="1"/>
          </p:cNvSpPr>
          <p:nvPr>
            <p:ph type="pic" idx="1"/>
          </p:nvPr>
        </p:nvSpPr>
        <p:spPr>
          <a:xfrm>
            <a:off x="5734049" y="457200"/>
            <a:ext cx="6210799" cy="55289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E9C216C3-064B-42A2-A420-78C79A2E8A2B}"/>
              </a:ext>
            </a:extLst>
          </p:cNvPr>
          <p:cNvSpPr>
            <a:spLocks noGrp="1"/>
          </p:cNvSpPr>
          <p:nvPr>
            <p:ph type="body" sz="half" idx="2"/>
          </p:nvPr>
        </p:nvSpPr>
        <p:spPr>
          <a:xfrm>
            <a:off x="255116" y="2216134"/>
            <a:ext cx="3932237" cy="37687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16" name="Straight Connector 15">
            <a:extLst>
              <a:ext uri="{FF2B5EF4-FFF2-40B4-BE49-F238E27FC236}">
                <a16:creationId xmlns:a16="http://schemas.microsoft.com/office/drawing/2014/main" id="{1495847F-362D-4D61-A38C-6A82B96E85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823C35D5-1A59-4590-B12B-E560F860AF31}"/>
              </a:ext>
            </a:extLst>
          </p:cNvPr>
          <p:cNvSpPr>
            <a:spLocks noGrp="1"/>
          </p:cNvSpPr>
          <p:nvPr>
            <p:ph type="ftr" sz="quarter" idx="10"/>
          </p:nvPr>
        </p:nvSpPr>
        <p:spPr/>
        <p:txBody>
          <a:bodyPr/>
          <a:lstStyle/>
          <a:p>
            <a:endParaRPr lang="en-GB"/>
          </a:p>
        </p:txBody>
      </p:sp>
      <p:pic>
        <p:nvPicPr>
          <p:cNvPr id="19" name="Picture 18">
            <a:extLst>
              <a:ext uri="{FF2B5EF4-FFF2-40B4-BE49-F238E27FC236}">
                <a16:creationId xmlns:a16="http://schemas.microsoft.com/office/drawing/2014/main" id="{2B738EAB-E660-A942-828A-BE78F23F147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577301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468C-0714-4D52-8AD3-B0C6BE38D4E8}"/>
              </a:ext>
            </a:extLst>
          </p:cNvPr>
          <p:cNvSpPr>
            <a:spLocks noGrp="1"/>
          </p:cNvSpPr>
          <p:nvPr>
            <p:ph type="title" hasCustomPrompt="1"/>
          </p:nvPr>
        </p:nvSpPr>
        <p:spPr/>
        <p:txBody>
          <a:bodyPr/>
          <a:lstStyle>
            <a:lvl1pPr>
              <a:defRPr/>
            </a:lvl1pPr>
          </a:lstStyle>
          <a:p>
            <a:r>
              <a:rPr lang="en-US" dirty="0"/>
              <a:t>Do not use: layout for import</a:t>
            </a:r>
            <a:endParaRPr lang="en-GB" dirty="0"/>
          </a:p>
        </p:txBody>
      </p:sp>
      <p:sp>
        <p:nvSpPr>
          <p:cNvPr id="3" name="Vertical Text Placeholder 2">
            <a:extLst>
              <a:ext uri="{FF2B5EF4-FFF2-40B4-BE49-F238E27FC236}">
                <a16:creationId xmlns:a16="http://schemas.microsoft.com/office/drawing/2014/main" id="{45965166-0DAE-481F-B34C-6F174BF355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5" name="Straight Connector 14">
            <a:extLst>
              <a:ext uri="{FF2B5EF4-FFF2-40B4-BE49-F238E27FC236}">
                <a16:creationId xmlns:a16="http://schemas.microsoft.com/office/drawing/2014/main" id="{2AE8B7EC-3349-4097-AC88-57E06D08EFA3}"/>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411D6BD3-B4FD-45AC-AA08-CE4585D60073}"/>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5ED7C1A8-772D-4846-9554-3594B1A9C53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966688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8B0D2-1361-4912-BBDB-ECD9D09F3B03}"/>
              </a:ext>
            </a:extLst>
          </p:cNvPr>
          <p:cNvSpPr>
            <a:spLocks noGrp="1"/>
          </p:cNvSpPr>
          <p:nvPr>
            <p:ph type="title" orient="vert" hasCustomPrompt="1"/>
          </p:nvPr>
        </p:nvSpPr>
        <p:spPr>
          <a:xfrm>
            <a:off x="9294082" y="457200"/>
            <a:ext cx="2628900" cy="5527675"/>
          </a:xfrm>
        </p:spPr>
        <p:txBody>
          <a:bodyPr vert="eaVert"/>
          <a:lstStyle>
            <a:lvl1pPr>
              <a:defRPr/>
            </a:lvl1pPr>
          </a:lstStyle>
          <a:p>
            <a:r>
              <a:rPr lang="en-US" dirty="0"/>
              <a:t>Do not use: layout for import</a:t>
            </a:r>
            <a:endParaRPr lang="en-GB" dirty="0"/>
          </a:p>
        </p:txBody>
      </p:sp>
      <p:sp>
        <p:nvSpPr>
          <p:cNvPr id="3" name="Vertical Text Placeholder 2">
            <a:extLst>
              <a:ext uri="{FF2B5EF4-FFF2-40B4-BE49-F238E27FC236}">
                <a16:creationId xmlns:a16="http://schemas.microsoft.com/office/drawing/2014/main" id="{F47E7A9A-51FB-431E-B074-D0E2E14A01F9}"/>
              </a:ext>
            </a:extLst>
          </p:cNvPr>
          <p:cNvSpPr>
            <a:spLocks noGrp="1"/>
          </p:cNvSpPr>
          <p:nvPr>
            <p:ph type="body" orient="vert" idx="1"/>
          </p:nvPr>
        </p:nvSpPr>
        <p:spPr>
          <a:xfrm>
            <a:off x="258132" y="457200"/>
            <a:ext cx="8733468" cy="549171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5" name="Straight Connector 14">
            <a:extLst>
              <a:ext uri="{FF2B5EF4-FFF2-40B4-BE49-F238E27FC236}">
                <a16:creationId xmlns:a16="http://schemas.microsoft.com/office/drawing/2014/main" id="{75EF3A77-D752-4C5F-B2CC-9BAB2496327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8CE58F1F-0073-4782-8430-46DA8586EEF7}"/>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D0B56DBC-378E-0147-8B32-3AED3A92739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057473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7" name="Content Placeholder 6">
            <a:extLst>
              <a:ext uri="{FF2B5EF4-FFF2-40B4-BE49-F238E27FC236}">
                <a16:creationId xmlns:a16="http://schemas.microsoft.com/office/drawing/2014/main" id="{D1E32B5D-E521-4014-97B9-56C88E05536B}"/>
              </a:ext>
            </a:extLst>
          </p:cNvPr>
          <p:cNvSpPr>
            <a:spLocks noGrp="1"/>
          </p:cNvSpPr>
          <p:nvPr>
            <p:ph sz="quarter" idx="11" hasCustomPrompt="1"/>
          </p:nvPr>
        </p:nvSpPr>
        <p:spPr>
          <a:xfrm>
            <a:off x="2880000" y="1355544"/>
            <a:ext cx="8352000" cy="334800"/>
          </a:xfrm>
        </p:spPr>
        <p:txBody>
          <a:bodyPr/>
          <a:lstStyle>
            <a:lvl1pPr>
              <a:lnSpc>
                <a:spcPts val="2600"/>
              </a:lnSpc>
              <a:spcAft>
                <a:spcPts val="0"/>
              </a:spcAft>
              <a:defRPr sz="2900" b="0" cap="all" baseline="0">
                <a:solidFill>
                  <a:schemeClr val="tx2"/>
                </a:solidFill>
              </a:defRPr>
            </a:lvl1pPr>
          </a:lstStyle>
          <a:p>
            <a:pPr lvl="0"/>
            <a:r>
              <a:rPr lang="en-US" dirty="0"/>
              <a:t>EDIT MASTER TEXT STYLES</a:t>
            </a:r>
            <a:endParaRPr lang="en-GB" dirty="0"/>
          </a:p>
        </p:txBody>
      </p:sp>
      <p:sp>
        <p:nvSpPr>
          <p:cNvPr id="5" name="Text Placeholder 4">
            <a:extLst>
              <a:ext uri="{FF2B5EF4-FFF2-40B4-BE49-F238E27FC236}">
                <a16:creationId xmlns:a16="http://schemas.microsoft.com/office/drawing/2014/main" id="{33FC10BB-0206-4814-99A3-B201DF351B8C}"/>
              </a:ext>
            </a:extLst>
          </p:cNvPr>
          <p:cNvSpPr>
            <a:spLocks noGrp="1"/>
          </p:cNvSpPr>
          <p:nvPr>
            <p:ph type="body" sz="quarter" idx="12"/>
          </p:nvPr>
        </p:nvSpPr>
        <p:spPr>
          <a:xfrm>
            <a:off x="2880782" y="2193925"/>
            <a:ext cx="8352000" cy="540000"/>
          </a:xfrm>
        </p:spPr>
        <p:txBody>
          <a:bodyPr/>
          <a:lstStyle>
            <a:lvl1pPr>
              <a:lnSpc>
                <a:spcPts val="1800"/>
              </a:lnSpc>
              <a:spcAft>
                <a:spcPts val="0"/>
              </a:spcAft>
              <a:defRPr sz="1600" b="0">
                <a:solidFill>
                  <a:schemeClr val="tx2"/>
                </a:solidFill>
              </a:defRPr>
            </a:lvl1pPr>
            <a:lvl2pPr>
              <a:lnSpc>
                <a:spcPts val="1800"/>
              </a:lnSpc>
              <a:spcAft>
                <a:spcPts val="0"/>
              </a:spcAft>
              <a:defRPr sz="1600" b="1">
                <a:solidFill>
                  <a:schemeClr val="tx2"/>
                </a:solidFill>
              </a:defRPr>
            </a:lvl2pPr>
            <a:lvl3pPr>
              <a:lnSpc>
                <a:spcPts val="1800"/>
              </a:lnSpc>
              <a:spcAft>
                <a:spcPts val="0"/>
              </a:spcAft>
              <a:defRPr sz="1600">
                <a:solidFill>
                  <a:schemeClr val="tx2"/>
                </a:solidFill>
              </a:defRPr>
            </a:lvl3pPr>
            <a:lvl4pPr>
              <a:lnSpc>
                <a:spcPts val="1800"/>
              </a:lnSpc>
              <a:spcAft>
                <a:spcPts val="0"/>
              </a:spcAft>
              <a:defRPr sz="1600">
                <a:solidFill>
                  <a:schemeClr val="tx2"/>
                </a:solidFill>
              </a:defRPr>
            </a:lvl4pPr>
            <a:lvl5pPr>
              <a:lnSpc>
                <a:spcPts val="1800"/>
              </a:lnSpc>
              <a:spcAft>
                <a:spcPts val="0"/>
              </a:spcAft>
              <a:defRPr sz="1600">
                <a:solidFill>
                  <a:schemeClr val="tx2"/>
                </a:solidFill>
              </a:defRPr>
            </a:lvl5pPr>
          </a:lstStyle>
          <a:p>
            <a:pPr lvl="0"/>
            <a:r>
              <a:rPr lang="en-US" dirty="0"/>
              <a:t>Edit Master text styles</a:t>
            </a:r>
          </a:p>
          <a:p>
            <a:pPr lvl="1"/>
            <a:r>
              <a:rPr lang="en-US" dirty="0"/>
              <a:t>Second level</a:t>
            </a:r>
            <a:endParaRPr lang="en-GB" dirty="0"/>
          </a:p>
        </p:txBody>
      </p:sp>
      <p:sp>
        <p:nvSpPr>
          <p:cNvPr id="8" name="Table Placeholder 7">
            <a:extLst>
              <a:ext uri="{FF2B5EF4-FFF2-40B4-BE49-F238E27FC236}">
                <a16:creationId xmlns:a16="http://schemas.microsoft.com/office/drawing/2014/main" id="{173EF2D0-8A77-4574-A3BE-BD34E0D48A2C}"/>
              </a:ext>
            </a:extLst>
          </p:cNvPr>
          <p:cNvSpPr>
            <a:spLocks noGrp="1"/>
          </p:cNvSpPr>
          <p:nvPr>
            <p:ph type="tbl" sz="quarter" idx="13"/>
          </p:nvPr>
        </p:nvSpPr>
        <p:spPr>
          <a:xfrm>
            <a:off x="2880000" y="2916000"/>
            <a:ext cx="8352000" cy="2736000"/>
          </a:xfrm>
        </p:spPr>
        <p:txBody>
          <a:bodyPr/>
          <a:lstStyle/>
          <a:p>
            <a:endParaRPr lang="en-GB" dirty="0"/>
          </a:p>
        </p:txBody>
      </p:sp>
    </p:spTree>
    <p:extLst>
      <p:ext uri="{BB962C8B-B14F-4D97-AF65-F5344CB8AC3E}">
        <p14:creationId xmlns:p14="http://schemas.microsoft.com/office/powerpoint/2010/main" val="1075014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048C1-0731-4851-A0E2-A0B17A9A5936}" type="datetimeFigureOut">
              <a:rPr lang="en-GB" smtClean="0"/>
              <a:t>10/10/2020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7D633C5-2996-4E39-8608-70E7BD691438}" type="slidenum">
              <a:rPr lang="en-GB" smtClean="0"/>
              <a:t>‹#›</a:t>
            </a:fld>
            <a:endParaRPr lang="en-GB" dirty="0"/>
          </a:p>
        </p:txBody>
      </p:sp>
    </p:spTree>
    <p:extLst>
      <p:ext uri="{BB962C8B-B14F-4D97-AF65-F5344CB8AC3E}">
        <p14:creationId xmlns:p14="http://schemas.microsoft.com/office/powerpoint/2010/main" val="2272455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1" y="593369"/>
            <a:ext cx="11360800" cy="763599"/>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1" y="1536633"/>
            <a:ext cx="11360800" cy="4555200"/>
          </a:xfrm>
          <a:prstGeom prst="rect">
            <a:avLst/>
          </a:prstGeom>
        </p:spPr>
        <p:txBody>
          <a:bodyPr spcFirstLastPara="1" wrap="square" lIns="91425" tIns="91425" rIns="91425" bIns="91425" anchor="t" anchorCtr="0"/>
          <a:lstStyle>
            <a:lvl1pPr marL="456854" lvl="0" indent="-342641">
              <a:spcBef>
                <a:spcPts val="0"/>
              </a:spcBef>
              <a:spcAft>
                <a:spcPts val="0"/>
              </a:spcAft>
              <a:buSzPts val="1800"/>
              <a:buChar char="●"/>
              <a:defRPr/>
            </a:lvl1pPr>
            <a:lvl2pPr marL="913708" lvl="1" indent="-317260">
              <a:spcBef>
                <a:spcPts val="1598"/>
              </a:spcBef>
              <a:spcAft>
                <a:spcPts val="0"/>
              </a:spcAft>
              <a:buSzPts val="1400"/>
              <a:buChar char="○"/>
              <a:defRPr/>
            </a:lvl2pPr>
            <a:lvl3pPr marL="1370562" lvl="2" indent="-317260">
              <a:spcBef>
                <a:spcPts val="1598"/>
              </a:spcBef>
              <a:spcAft>
                <a:spcPts val="0"/>
              </a:spcAft>
              <a:buSzPts val="1400"/>
              <a:buChar char="■"/>
              <a:defRPr/>
            </a:lvl3pPr>
            <a:lvl4pPr marL="1827416" lvl="3" indent="-317260">
              <a:spcBef>
                <a:spcPts val="1598"/>
              </a:spcBef>
              <a:spcAft>
                <a:spcPts val="0"/>
              </a:spcAft>
              <a:buSzPts val="1400"/>
              <a:buChar char="●"/>
              <a:defRPr/>
            </a:lvl4pPr>
            <a:lvl5pPr marL="2284270" lvl="4" indent="-317260">
              <a:spcBef>
                <a:spcPts val="1598"/>
              </a:spcBef>
              <a:spcAft>
                <a:spcPts val="0"/>
              </a:spcAft>
              <a:buSzPts val="1400"/>
              <a:buChar char="○"/>
              <a:defRPr/>
            </a:lvl5pPr>
            <a:lvl6pPr marL="2741124" lvl="5" indent="-317260">
              <a:spcBef>
                <a:spcPts val="1598"/>
              </a:spcBef>
              <a:spcAft>
                <a:spcPts val="0"/>
              </a:spcAft>
              <a:buSzPts val="1400"/>
              <a:buChar char="■"/>
              <a:defRPr/>
            </a:lvl6pPr>
            <a:lvl7pPr marL="3197979" lvl="6" indent="-317260">
              <a:spcBef>
                <a:spcPts val="1598"/>
              </a:spcBef>
              <a:spcAft>
                <a:spcPts val="0"/>
              </a:spcAft>
              <a:buSzPts val="1400"/>
              <a:buChar char="●"/>
              <a:defRPr/>
            </a:lvl7pPr>
            <a:lvl8pPr marL="3654833" lvl="7" indent="-317260">
              <a:spcBef>
                <a:spcPts val="1598"/>
              </a:spcBef>
              <a:spcAft>
                <a:spcPts val="0"/>
              </a:spcAft>
              <a:buSzPts val="1400"/>
              <a:buChar char="○"/>
              <a:defRPr/>
            </a:lvl8pPr>
            <a:lvl9pPr marL="4111687" lvl="8" indent="-317260">
              <a:spcBef>
                <a:spcPts val="1598"/>
              </a:spcBef>
              <a:spcAft>
                <a:spcPts val="1598"/>
              </a:spcAft>
              <a:buSzPts val="1400"/>
              <a:buChar char="■"/>
              <a:defRPr/>
            </a:lvl9pPr>
          </a:lstStyle>
          <a:p>
            <a:endParaRPr/>
          </a:p>
        </p:txBody>
      </p:sp>
      <p:sp>
        <p:nvSpPr>
          <p:cNvPr id="19" name="Google Shape;19;p4"/>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60991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483582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2931154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Edit Master text styles</a:t>
            </a:r>
          </a:p>
        </p:txBody>
      </p:sp>
      <p:sp>
        <p:nvSpPr>
          <p:cNvPr id="4" name="Date Placeholder 3"/>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3759310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C52BBC5-169E-4214-99CF-56ADEEFC3C49}"/>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67C9EF-E4ED-49C9-9B07-5FC1BAEFAEE6}"/>
              </a:ext>
            </a:extLst>
          </p:cNvPr>
          <p:cNvSpPr>
            <a:spLocks noGrp="1"/>
          </p:cNvSpPr>
          <p:nvPr>
            <p:ph type="title" hasCustomPrompt="1"/>
          </p:nvPr>
        </p:nvSpPr>
        <p:spPr/>
        <p:txBody>
          <a:bodyPr/>
          <a:lstStyle/>
          <a:p>
            <a:r>
              <a:rPr lang="en-US" dirty="0"/>
              <a:t>Enter title</a:t>
            </a:r>
            <a:endParaRPr lang="en-GB" dirty="0"/>
          </a:p>
        </p:txBody>
      </p:sp>
      <p:sp>
        <p:nvSpPr>
          <p:cNvPr id="3" name="Content Placeholder 2">
            <a:extLst>
              <a:ext uri="{FF2B5EF4-FFF2-40B4-BE49-F238E27FC236}">
                <a16:creationId xmlns:a16="http://schemas.microsoft.com/office/drawing/2014/main" id="{DA2837FC-8055-4F1D-9CE3-E2DC332BFD5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Footer Placeholder 15">
            <a:extLst>
              <a:ext uri="{FF2B5EF4-FFF2-40B4-BE49-F238E27FC236}">
                <a16:creationId xmlns:a16="http://schemas.microsoft.com/office/drawing/2014/main" id="{B8B3A27A-FCF7-451B-B768-EA3905646701}"/>
              </a:ext>
            </a:extLst>
          </p:cNvPr>
          <p:cNvSpPr>
            <a:spLocks noGrp="1"/>
          </p:cNvSpPr>
          <p:nvPr>
            <p:ph type="ftr" sz="quarter" idx="10"/>
          </p:nvPr>
        </p:nvSpPr>
        <p:spPr/>
        <p:txBody>
          <a:bodyPr/>
          <a:lstStyle/>
          <a:p>
            <a:endParaRPr lang="en-GB"/>
          </a:p>
        </p:txBody>
      </p:sp>
      <p:pic>
        <p:nvPicPr>
          <p:cNvPr id="19" name="Picture 18">
            <a:extLst>
              <a:ext uri="{FF2B5EF4-FFF2-40B4-BE49-F238E27FC236}">
                <a16:creationId xmlns:a16="http://schemas.microsoft.com/office/drawing/2014/main" id="{EF352300-3E9B-CC4E-9134-D3B7F9FA3A7D}"/>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6148547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1224388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4103748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Date Placeholder 2"/>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1286484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1561105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Edit Master text styles</a:t>
            </a:r>
          </a:p>
        </p:txBody>
      </p:sp>
      <p:sp>
        <p:nvSpPr>
          <p:cNvPr id="5" name="Date Placeholder 4"/>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1926590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Edit Master text styles</a:t>
            </a:r>
          </a:p>
        </p:txBody>
      </p:sp>
      <p:sp>
        <p:nvSpPr>
          <p:cNvPr id="5" name="Date Placeholder 4"/>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3814032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Vertical Text Placeholder 2"/>
          <p:cNvSpPr>
            <a:spLocks noGrp="1"/>
          </p:cNvSpPr>
          <p:nvPr>
            <p:ph type="body" orient="vert" idx="1"/>
          </p:nvPr>
        </p:nvSpPr>
        <p:spPr/>
        <p:txBody>
          <a:bodyPr vert="eaVert"/>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1851384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3BC06601-DB55-477B-A033-DD0F0984B7BD}" type="datetimeFigureOut">
              <a:rPr lang="en-GB" smtClean="0"/>
              <a:t>10/10/2020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05DEB0E-DE99-4291-8032-CCD7CCBCD6D5}" type="slidenum">
              <a:rPr lang="en-GB" smtClean="0"/>
              <a:t>‹#›</a:t>
            </a:fld>
            <a:endParaRPr lang="en-GB" dirty="0"/>
          </a:p>
        </p:txBody>
      </p:sp>
    </p:spTree>
    <p:extLst>
      <p:ext uri="{BB962C8B-B14F-4D97-AF65-F5344CB8AC3E}">
        <p14:creationId xmlns:p14="http://schemas.microsoft.com/office/powerpoint/2010/main" val="10660224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C52BBC5-169E-4214-99CF-56ADEEFC3C49}"/>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67C9EF-E4ED-49C9-9B07-5FC1BAEFAEE6}"/>
              </a:ext>
            </a:extLst>
          </p:cNvPr>
          <p:cNvSpPr>
            <a:spLocks noGrp="1"/>
          </p:cNvSpPr>
          <p:nvPr>
            <p:ph type="title" hasCustomPrompt="1"/>
          </p:nvPr>
        </p:nvSpPr>
        <p:spPr/>
        <p:txBody>
          <a:bodyPr/>
          <a:lstStyle/>
          <a:p>
            <a:r>
              <a:rPr lang="en-GB" dirty="0"/>
              <a:t>Instructions: Delete before presenting</a:t>
            </a:r>
          </a:p>
        </p:txBody>
      </p:sp>
      <p:pic>
        <p:nvPicPr>
          <p:cNvPr id="19" name="Picture 18">
            <a:extLst>
              <a:ext uri="{FF2B5EF4-FFF2-40B4-BE49-F238E27FC236}">
                <a16:creationId xmlns:a16="http://schemas.microsoft.com/office/drawing/2014/main" id="{EF352300-3E9B-CC4E-9134-D3B7F9FA3A7D}"/>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4" name="TextBox 3">
            <a:extLst>
              <a:ext uri="{FF2B5EF4-FFF2-40B4-BE49-F238E27FC236}">
                <a16:creationId xmlns:a16="http://schemas.microsoft.com/office/drawing/2014/main" id="{0E1B3963-E43D-1645-A420-FE7FEAB74CB7}"/>
              </a:ext>
            </a:extLst>
          </p:cNvPr>
          <p:cNvSpPr txBox="1"/>
          <p:nvPr userDrawn="1"/>
        </p:nvSpPr>
        <p:spPr>
          <a:xfrm>
            <a:off x="8023860" y="1206013"/>
            <a:ext cx="3904615" cy="4885165"/>
          </a:xfrm>
          <a:prstGeom prst="rect">
            <a:avLst/>
          </a:prstGeom>
          <a:noFill/>
        </p:spPr>
        <p:txBody>
          <a:bodyPr wrap="square" lIns="72000" tIns="72000" rIns="72000" bIns="72000" rtlCol="0">
            <a:spAutoFit/>
          </a:bodyPr>
          <a:lstStyle/>
          <a:p>
            <a:pPr marL="0" indent="0">
              <a:buNone/>
            </a:pPr>
            <a:r>
              <a:rPr lang="en-GB" sz="1400" b="1" dirty="0">
                <a:latin typeface="Roboto" panose="02000000000000000000" pitchFamily="2" charset="0"/>
                <a:ea typeface="Roboto" panose="02000000000000000000" pitchFamily="2" charset="0"/>
                <a:cs typeface="Roboto" panose="02000000000000000000" pitchFamily="2" charset="0"/>
              </a:rPr>
              <a:t>This template includes the following layouts:</a:t>
            </a:r>
          </a:p>
          <a:p>
            <a:pPr marL="0" indent="0">
              <a:buNone/>
            </a:pPr>
            <a:endParaRPr lang="en-GB" sz="14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Cover slide (three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Title and content</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Title only</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Blank</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Full-size image</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Colour background dividers/accents (five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Colour background for the editable map</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Title only with background art</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Four-column image and text</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Two column image and text above full-width image and text</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Section break/accent (three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Screenshot (two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Divider with background art and image (five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Thank you slide (five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Partner logo slides (two options)</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Testimonial</a:t>
            </a:r>
          </a:p>
          <a:p>
            <a:pPr marL="180975" indent="-180975" algn="l">
              <a:buClr>
                <a:schemeClr val="accent1"/>
              </a:buClr>
              <a:buFont typeface="Arial" panose="020B0604020202020204" pitchFamily="34" charset="0"/>
              <a:buChar char="•"/>
            </a:pPr>
            <a:endParaRPr lang="en-GB" sz="1400" dirty="0"/>
          </a:p>
        </p:txBody>
      </p:sp>
      <p:sp>
        <p:nvSpPr>
          <p:cNvPr id="5" name="TextBox 4">
            <a:extLst>
              <a:ext uri="{FF2B5EF4-FFF2-40B4-BE49-F238E27FC236}">
                <a16:creationId xmlns:a16="http://schemas.microsoft.com/office/drawing/2014/main" id="{601C9C07-41DD-2E42-A15F-161C8D1F1C9D}"/>
              </a:ext>
            </a:extLst>
          </p:cNvPr>
          <p:cNvSpPr txBox="1"/>
          <p:nvPr userDrawn="1"/>
        </p:nvSpPr>
        <p:spPr>
          <a:xfrm>
            <a:off x="227013" y="1196977"/>
            <a:ext cx="7465377" cy="5100609"/>
          </a:xfrm>
          <a:prstGeom prst="rect">
            <a:avLst/>
          </a:prstGeom>
          <a:noFill/>
        </p:spPr>
        <p:txBody>
          <a:bodyPr wrap="square" lIns="72000" tIns="72000" rIns="72000" bIns="72000" rtlCol="0">
            <a:spAutoFit/>
          </a:bodyPr>
          <a:lstStyle/>
          <a:p>
            <a:pPr marL="0" indent="0">
              <a:buNone/>
            </a:pPr>
            <a:r>
              <a:rPr lang="en-GB" sz="1400" dirty="0">
                <a:latin typeface="Roboto" panose="02000000000000000000" pitchFamily="2" charset="0"/>
                <a:ea typeface="Roboto" panose="02000000000000000000" pitchFamily="2" charset="0"/>
                <a:cs typeface="Roboto" panose="02000000000000000000" pitchFamily="2" charset="0"/>
              </a:rPr>
              <a:t>This PowerPoint template is intended for use in creating new slide decks from scratch: all slide layouts can be accessed and applied in the </a:t>
            </a:r>
            <a:r>
              <a:rPr lang="en-GB" sz="1400" b="0" dirty="0">
                <a:solidFill>
                  <a:schemeClr val="accent2"/>
                </a:solidFill>
                <a:latin typeface="Roboto" panose="02000000000000000000" pitchFamily="2" charset="0"/>
                <a:ea typeface="Roboto" panose="02000000000000000000" pitchFamily="2" charset="0"/>
                <a:cs typeface="Roboto" panose="02000000000000000000" pitchFamily="2" charset="0"/>
              </a:rPr>
              <a:t>Home &gt; Layout </a:t>
            </a:r>
            <a:r>
              <a:rPr lang="en-GB" sz="1400" dirty="0">
                <a:latin typeface="Roboto" panose="02000000000000000000" pitchFamily="2" charset="0"/>
                <a:ea typeface="Roboto" panose="02000000000000000000" pitchFamily="2" charset="0"/>
                <a:cs typeface="Roboto" panose="02000000000000000000" pitchFamily="2" charset="0"/>
              </a:rPr>
              <a:t>toolbar. It also serves as the vehicle for importing old slides into the new format. </a:t>
            </a:r>
          </a:p>
          <a:p>
            <a:pPr marL="0" indent="0">
              <a:buNone/>
            </a:pPr>
            <a:endParaRPr lang="en-GB" sz="140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Roboto" panose="02000000000000000000" pitchFamily="2" charset="0"/>
                <a:ea typeface="Roboto" panose="02000000000000000000" pitchFamily="2" charset="0"/>
                <a:cs typeface="Roboto" panose="02000000000000000000" pitchFamily="2" charset="0"/>
              </a:rPr>
              <a:t>To get started, please download and review the GBIF </a:t>
            </a:r>
            <a:r>
              <a:rPr lang="en-GB" sz="1400" b="1" dirty="0" err="1">
                <a:latin typeface="Roboto" panose="02000000000000000000" pitchFamily="2" charset="0"/>
                <a:ea typeface="Roboto" panose="02000000000000000000" pitchFamily="2" charset="0"/>
                <a:cs typeface="Roboto" panose="02000000000000000000" pitchFamily="2" charset="0"/>
              </a:rPr>
              <a:t>Powerpoint</a:t>
            </a:r>
            <a:r>
              <a:rPr lang="en-GB" sz="1400" b="1" dirty="0">
                <a:latin typeface="Roboto" panose="02000000000000000000" pitchFamily="2" charset="0"/>
                <a:ea typeface="Roboto" panose="02000000000000000000" pitchFamily="2" charset="0"/>
                <a:cs typeface="Roboto" panose="02000000000000000000" pitchFamily="2" charset="0"/>
              </a:rPr>
              <a:t> Toolkit</a:t>
            </a:r>
            <a:r>
              <a:rPr lang="en-GB" sz="1400" b="0" dirty="0">
                <a:latin typeface="Roboto" panose="02000000000000000000" pitchFamily="2" charset="0"/>
                <a:ea typeface="Roboto" panose="02000000000000000000" pitchFamily="2" charset="0"/>
                <a:cs typeface="Roboto" panose="02000000000000000000" pitchFamily="2" charset="0"/>
              </a:rPr>
              <a:t>, which is </a:t>
            </a:r>
            <a:r>
              <a:rPr lang="en-GB" sz="1400" dirty="0">
                <a:latin typeface="Roboto" panose="02000000000000000000" pitchFamily="2" charset="0"/>
                <a:ea typeface="Roboto" panose="02000000000000000000" pitchFamily="2" charset="0"/>
                <a:cs typeface="Roboto" panose="02000000000000000000" pitchFamily="2" charset="0"/>
              </a:rPr>
              <a:t>located in </a:t>
            </a:r>
            <a:r>
              <a:rPr lang="en-GB" sz="1400" b="0" dirty="0">
                <a:solidFill>
                  <a:schemeClr val="accent2"/>
                </a:solidFill>
                <a:latin typeface="Roboto" panose="02000000000000000000" pitchFamily="2" charset="0"/>
                <a:ea typeface="Roboto" panose="02000000000000000000" pitchFamily="2" charset="0"/>
                <a:cs typeface="Roboto" panose="02000000000000000000" pitchFamily="2" charset="0"/>
              </a:rPr>
              <a:t>Box &gt; Communications &gt; PPT </a:t>
            </a:r>
            <a:r>
              <a:rPr lang="en-GB" sz="1400" dirty="0">
                <a:latin typeface="Roboto" panose="02000000000000000000" pitchFamily="2" charset="0"/>
                <a:ea typeface="Roboto" panose="02000000000000000000" pitchFamily="2" charset="0"/>
                <a:cs typeface="Roboto" panose="02000000000000000000" pitchFamily="2" charset="0"/>
              </a:rPr>
              <a:t>(GBIF-Toolkit_v1.pptx). This presentation provides instructions on how to use and customize the various design elements consistently in this template and across your presentations, e.g. changing the map on a title slide, etc. The file also provides access to additional graphic elements—such as tables, charts, icons, editable maps, quote boxes, photo grids and timelines.</a:t>
            </a:r>
          </a:p>
          <a:p>
            <a:pPr marL="0" indent="0">
              <a:buNone/>
            </a:pPr>
            <a:endParaRPr lang="en-GB" sz="1400" b="1" dirty="0">
              <a:latin typeface="Roboto" panose="02000000000000000000" pitchFamily="2" charset="0"/>
              <a:ea typeface="Roboto" panose="02000000000000000000" pitchFamily="2" charset="0"/>
              <a:cs typeface="Roboto" panose="02000000000000000000" pitchFamily="2" charset="0"/>
            </a:endParaRPr>
          </a:p>
          <a:p>
            <a:pPr marL="0" indent="0">
              <a:buNone/>
            </a:pPr>
            <a:r>
              <a:rPr lang="en-GB" sz="1400" b="1" dirty="0">
                <a:latin typeface="Roboto" panose="02000000000000000000" pitchFamily="2" charset="0"/>
                <a:ea typeface="Roboto" panose="02000000000000000000" pitchFamily="2" charset="0"/>
                <a:cs typeface="Roboto" panose="02000000000000000000" pitchFamily="2" charset="0"/>
              </a:rPr>
              <a:t>Please install Roboto</a:t>
            </a:r>
            <a:r>
              <a:rPr lang="en-GB" sz="1400" dirty="0">
                <a:latin typeface="Roboto" panose="02000000000000000000" pitchFamily="2" charset="0"/>
                <a:ea typeface="Roboto" panose="02000000000000000000" pitchFamily="2" charset="0"/>
                <a:cs typeface="Roboto" panose="02000000000000000000" pitchFamily="2" charset="0"/>
              </a:rPr>
              <a:t>, a free Google Font family, on your local machine to ensure consistent display (it’s the same font  we use on </a:t>
            </a:r>
            <a:r>
              <a:rPr lang="en-GB" sz="1400" dirty="0" err="1">
                <a:latin typeface="Roboto" panose="02000000000000000000" pitchFamily="2" charset="0"/>
                <a:ea typeface="Roboto" panose="02000000000000000000" pitchFamily="2" charset="0"/>
                <a:cs typeface="Roboto" panose="02000000000000000000" pitchFamily="2" charset="0"/>
              </a:rPr>
              <a:t>GBIF.org</a:t>
            </a:r>
            <a:r>
              <a:rPr lang="en-GB" sz="1400" dirty="0">
                <a:latin typeface="Roboto" panose="02000000000000000000" pitchFamily="2" charset="0"/>
                <a:ea typeface="Roboto" panose="02000000000000000000" pitchFamily="2" charset="0"/>
                <a:cs typeface="Roboto" panose="02000000000000000000" pitchFamily="2" charset="0"/>
              </a:rPr>
              <a:t>). Download the Zip archive from </a:t>
            </a:r>
            <a:r>
              <a:rPr lang="en-GB" sz="1400" b="0" dirty="0">
                <a:solidFill>
                  <a:schemeClr val="accent2"/>
                </a:solidFill>
                <a:latin typeface="Roboto" panose="02000000000000000000" pitchFamily="2" charset="0"/>
                <a:ea typeface="Roboto" panose="02000000000000000000" pitchFamily="2" charset="0"/>
                <a:cs typeface="Roboto" panose="02000000000000000000" pitchFamily="2" charset="0"/>
              </a:rPr>
              <a:t>Box &gt; Communications &gt; PPT </a:t>
            </a:r>
            <a:r>
              <a:rPr lang="en-GB" sz="1400" dirty="0">
                <a:latin typeface="Roboto" panose="02000000000000000000" pitchFamily="2" charset="0"/>
                <a:ea typeface="Roboto" panose="02000000000000000000" pitchFamily="2" charset="0"/>
                <a:cs typeface="Roboto" panose="02000000000000000000" pitchFamily="2" charset="0"/>
              </a:rPr>
              <a:t>or </a:t>
            </a:r>
            <a:r>
              <a:rPr lang="en-GB" sz="1400" dirty="0">
                <a:latin typeface="Roboto" panose="02000000000000000000" pitchFamily="2" charset="0"/>
                <a:ea typeface="Roboto" panose="02000000000000000000" pitchFamily="2" charset="0"/>
                <a:cs typeface="Roboto" panose="02000000000000000000" pitchFamily="2" charset="0"/>
                <a:hlinkClick r:id="rId4"/>
              </a:rPr>
              <a:t>https://fonts.google.com/specimen/Roboto</a:t>
            </a:r>
            <a:r>
              <a:rPr lang="en-GB" sz="1400" dirty="0">
                <a:latin typeface="Roboto" panose="02000000000000000000" pitchFamily="2" charset="0"/>
                <a:ea typeface="Roboto" panose="02000000000000000000" pitchFamily="2" charset="0"/>
                <a:cs typeface="Roboto" panose="02000000000000000000" pitchFamily="2" charset="0"/>
              </a:rPr>
              <a:t>. To install,</a:t>
            </a: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Windows users: select the font files, right-click and select </a:t>
            </a:r>
            <a:r>
              <a:rPr lang="en-GB" sz="1400" dirty="0">
                <a:solidFill>
                  <a:schemeClr val="accent2"/>
                </a:solidFill>
                <a:latin typeface="Roboto" panose="02000000000000000000" pitchFamily="2" charset="0"/>
                <a:ea typeface="Roboto" panose="02000000000000000000" pitchFamily="2" charset="0"/>
                <a:cs typeface="Roboto" panose="02000000000000000000" pitchFamily="2" charset="0"/>
              </a:rPr>
              <a:t>Install</a:t>
            </a:r>
            <a:endParaRPr lang="en-GB" sz="14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Mac users: select the font files, control-click and select </a:t>
            </a:r>
            <a:r>
              <a:rPr lang="en-GB" sz="1400" dirty="0">
                <a:solidFill>
                  <a:schemeClr val="accent2"/>
                </a:solidFill>
                <a:latin typeface="Roboto" panose="02000000000000000000" pitchFamily="2" charset="0"/>
                <a:ea typeface="Roboto" panose="02000000000000000000" pitchFamily="2" charset="0"/>
                <a:cs typeface="Roboto" panose="02000000000000000000" pitchFamily="2" charset="0"/>
              </a:rPr>
              <a:t>Open with…Font Book</a:t>
            </a:r>
          </a:p>
          <a:p>
            <a:pPr marL="0" indent="0">
              <a:buNone/>
            </a:pPr>
            <a:endParaRPr lang="en-GB" sz="14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GB" sz="1400" dirty="0">
                <a:latin typeface="Roboto" panose="02000000000000000000" pitchFamily="2" charset="0"/>
                <a:ea typeface="Roboto" panose="02000000000000000000" pitchFamily="2" charset="0"/>
                <a:cs typeface="Roboto" panose="02000000000000000000" pitchFamily="2" charset="0"/>
              </a:rPr>
              <a:t>Several of the ’standard’ GBIF slides that receive regular updates (e.g. ‘By the numbers’, literature tracking, and other charts) are best copied from from the update deck, which is here: </a:t>
            </a:r>
            <a:r>
              <a:rPr lang="en-GB" sz="1400" dirty="0">
                <a:latin typeface="Roboto" panose="02000000000000000000" pitchFamily="2" charset="0"/>
                <a:ea typeface="Roboto" panose="02000000000000000000" pitchFamily="2" charset="0"/>
                <a:cs typeface="Roboto" panose="02000000000000000000" pitchFamily="2" charset="0"/>
                <a:hlinkClick r:id="rId5"/>
              </a:rPr>
              <a:t>https://www.gbif.org/document/81771</a:t>
            </a:r>
            <a:r>
              <a:rPr lang="en-GB" sz="1400" dirty="0">
                <a:latin typeface="Roboto" panose="02000000000000000000" pitchFamily="2" charset="0"/>
                <a:ea typeface="Roboto" panose="02000000000000000000" pitchFamily="2" charset="0"/>
                <a:cs typeface="Roboto" panose="02000000000000000000" pitchFamily="2" charset="0"/>
              </a:rPr>
              <a:t>    </a:t>
            </a:r>
          </a:p>
          <a:p>
            <a:pPr marL="0" indent="0">
              <a:buNone/>
            </a:pPr>
            <a:endParaRPr lang="en-GB" sz="14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GB" sz="1400" dirty="0">
                <a:latin typeface="Roboto" panose="02000000000000000000" pitchFamily="2" charset="0"/>
                <a:ea typeface="Roboto" panose="02000000000000000000" pitchFamily="2" charset="0"/>
                <a:cs typeface="Roboto" panose="02000000000000000000" pitchFamily="2" charset="0"/>
              </a:rPr>
              <a:t>Finally, the last seven slide layouts are not intended for use; instead, they are there to ease the pain importing and reformatting old slides as much as possible.</a:t>
            </a:r>
          </a:p>
        </p:txBody>
      </p:sp>
    </p:spTree>
    <p:custDataLst>
      <p:tags r:id="rId1"/>
    </p:custDataLst>
    <p:extLst>
      <p:ext uri="{BB962C8B-B14F-4D97-AF65-F5344CB8AC3E}">
        <p14:creationId xmlns:p14="http://schemas.microsoft.com/office/powerpoint/2010/main" val="3564489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Full Bleed Title Slide">
    <p:spTree>
      <p:nvGrpSpPr>
        <p:cNvPr id="1" name=""/>
        <p:cNvGrpSpPr/>
        <p:nvPr/>
      </p:nvGrpSpPr>
      <p:grpSpPr>
        <a:xfrm>
          <a:off x="0" y="0"/>
          <a:ext cx="0" cy="0"/>
          <a:chOff x="0" y="0"/>
          <a:chExt cx="0" cy="0"/>
        </a:xfrm>
      </p:grpSpPr>
      <p:sp>
        <p:nvSpPr>
          <p:cNvPr id="67" name="Freeform: Shape 66">
            <a:extLst>
              <a:ext uri="{FF2B5EF4-FFF2-40B4-BE49-F238E27FC236}">
                <a16:creationId xmlns:a16="http://schemas.microsoft.com/office/drawing/2014/main" id="{32D2F0F8-1B30-4F0C-B578-CE37EAE8304F}"/>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8" name="Graphic 7">
            <a:extLst>
              <a:ext uri="{FF2B5EF4-FFF2-40B4-BE49-F238E27FC236}">
                <a16:creationId xmlns:a16="http://schemas.microsoft.com/office/drawing/2014/main" id="{E3D06208-5374-479B-86A2-0A1BA411FB76}"/>
              </a:ext>
            </a:extLst>
          </p:cNvPr>
          <p:cNvPicPr>
            <a:picLocks noChangeAspect="1"/>
          </p:cNvPicPr>
          <p:nvPr userDrawn="1"/>
        </p:nvPicPr>
        <p:blipFill rotWithShape="1">
          <a:blip/>
          <a:srcRect l="15832" t="25651" r="68419" b="26791"/>
          <a:stretch/>
        </p:blipFill>
        <p:spPr>
          <a:xfrm rot="5400000">
            <a:off x="2507759" y="1248665"/>
            <a:ext cx="2201995" cy="6723554"/>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p:spPr>
      </p:pic>
      <p:sp>
        <p:nvSpPr>
          <p:cNvPr id="9" name="Rectangle 8">
            <a:extLst>
              <a:ext uri="{FF2B5EF4-FFF2-40B4-BE49-F238E27FC236}">
                <a16:creationId xmlns:a16="http://schemas.microsoft.com/office/drawing/2014/main" id="{D4CDAD04-F15A-4F02-8214-2D3BDF65042D}"/>
              </a:ext>
            </a:extLst>
          </p:cNvPr>
          <p:cNvSpPr>
            <a:spLocks/>
          </p:cNvSpPr>
          <p:nvPr userDrawn="1"/>
        </p:nvSpPr>
        <p:spPr>
          <a:xfrm>
            <a:off x="248024" y="3509444"/>
            <a:ext cx="10545333" cy="2201995"/>
          </a:xfrm>
          <a:prstGeom prst="rect">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6F294B06-8BB5-4686-85F5-7375651565B8}"/>
              </a:ext>
            </a:extLst>
          </p:cNvPr>
          <p:cNvSpPr>
            <a:spLocks/>
          </p:cNvSpPr>
          <p:nvPr userDrawn="1"/>
        </p:nvSpPr>
        <p:spPr>
          <a:xfrm>
            <a:off x="6970535" y="3509444"/>
            <a:ext cx="3817266" cy="220199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a:p>
            <a:pPr algn="ctr"/>
            <a:endParaRPr lang="en-GB" dirty="0"/>
          </a:p>
          <a:p>
            <a:pPr algn="ctr"/>
            <a:endParaRPr lang="en-GB" dirty="0"/>
          </a:p>
          <a:p>
            <a:pPr algn="ctr"/>
            <a:endParaRPr lang="en-GB" dirty="0"/>
          </a:p>
        </p:txBody>
      </p:sp>
      <p:sp>
        <p:nvSpPr>
          <p:cNvPr id="2" name="Title 1">
            <a:extLst>
              <a:ext uri="{FF2B5EF4-FFF2-40B4-BE49-F238E27FC236}">
                <a16:creationId xmlns:a16="http://schemas.microsoft.com/office/drawing/2014/main" id="{577E383F-57D4-46F6-A43A-1664B80BC982}"/>
              </a:ext>
            </a:extLst>
          </p:cNvPr>
          <p:cNvSpPr>
            <a:spLocks noGrp="1"/>
          </p:cNvSpPr>
          <p:nvPr>
            <p:ph type="title" hasCustomPrompt="1"/>
          </p:nvPr>
        </p:nvSpPr>
        <p:spPr>
          <a:xfrm>
            <a:off x="640856" y="3803788"/>
            <a:ext cx="5902154" cy="1168267"/>
          </a:xfrm>
        </p:spPr>
        <p:txBody>
          <a:bodyPr wrap="square" lIns="72000" tIns="72000" rIns="72000" bIns="72000">
            <a:normAutofit/>
          </a:bodyPr>
          <a:lstStyle>
            <a:lvl1pPr>
              <a:defRPr lang="en-GB" sz="2400" cap="none" dirty="0">
                <a:latin typeface="Roboto Bold" panose="02000000000000000000" pitchFamily="2" charset="0"/>
                <a:ea typeface="Roboto Bold" panose="02000000000000000000" pitchFamily="2" charset="0"/>
                <a:cs typeface="+mn-cs"/>
              </a:defRPr>
            </a:lvl1pPr>
          </a:lstStyle>
          <a:p>
            <a:pPr marL="0" lvl="0"/>
            <a:r>
              <a:rPr lang="en-GB" dirty="0"/>
              <a:t>Enter presentation title</a:t>
            </a:r>
          </a:p>
        </p:txBody>
      </p:sp>
      <p:sp>
        <p:nvSpPr>
          <p:cNvPr id="66" name="Text Placeholder 65">
            <a:extLst>
              <a:ext uri="{FF2B5EF4-FFF2-40B4-BE49-F238E27FC236}">
                <a16:creationId xmlns:a16="http://schemas.microsoft.com/office/drawing/2014/main" id="{017B4F6E-45BB-45A8-8DDB-A90D94D56016}"/>
              </a:ext>
            </a:extLst>
          </p:cNvPr>
          <p:cNvSpPr>
            <a:spLocks noGrp="1"/>
          </p:cNvSpPr>
          <p:nvPr>
            <p:ph type="body" sz="quarter" idx="13" hasCustomPrompt="1"/>
          </p:nvPr>
        </p:nvSpPr>
        <p:spPr>
          <a:xfrm>
            <a:off x="640856" y="5083771"/>
            <a:ext cx="5902154" cy="341632"/>
          </a:xfrm>
        </p:spPr>
        <p:txBody>
          <a:bodyPr wrap="square">
            <a:spAutoFit/>
          </a:bodyPr>
          <a:lstStyle>
            <a:lvl1pPr marL="0" indent="0">
              <a:buNone/>
              <a:defRPr lang="en-US" sz="1800" b="0" i="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GB" sz="1800" dirty="0">
                <a:solidFill>
                  <a:schemeClr val="tx1"/>
                </a:solidFill>
              </a:defRPr>
            </a:lvl5pPr>
          </a:lstStyle>
          <a:p>
            <a:pPr marL="0" lvl="0"/>
            <a:r>
              <a:rPr lang="en-GB" dirty="0"/>
              <a:t>Enter presenter’s name | Job title</a:t>
            </a:r>
          </a:p>
        </p:txBody>
      </p:sp>
      <p:sp>
        <p:nvSpPr>
          <p:cNvPr id="68" name="Rectangle 67">
            <a:extLst>
              <a:ext uri="{FF2B5EF4-FFF2-40B4-BE49-F238E27FC236}">
                <a16:creationId xmlns:a16="http://schemas.microsoft.com/office/drawing/2014/main" id="{70C3AE03-5897-4026-8D48-249E121EFC38}"/>
              </a:ext>
            </a:extLst>
          </p:cNvPr>
          <p:cNvSpPr/>
          <p:nvPr userDrawn="1"/>
        </p:nvSpPr>
        <p:spPr>
          <a:xfrm rot="5400000">
            <a:off x="496259" y="1412461"/>
            <a:ext cx="264693" cy="1257212"/>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69" name="Rectangle 68">
            <a:extLst>
              <a:ext uri="{FF2B5EF4-FFF2-40B4-BE49-F238E27FC236}">
                <a16:creationId xmlns:a16="http://schemas.microsoft.com/office/drawing/2014/main" id="{7036310C-B8B2-41C2-AB15-D6A4CE0C5CB1}"/>
              </a:ext>
            </a:extLst>
          </p:cNvPr>
          <p:cNvSpPr/>
          <p:nvPr userDrawn="1"/>
        </p:nvSpPr>
        <p:spPr>
          <a:xfrm rot="5400000">
            <a:off x="11431047" y="5488617"/>
            <a:ext cx="264693" cy="1257212"/>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64" name="Picture 63">
            <a:extLst>
              <a:ext uri="{FF2B5EF4-FFF2-40B4-BE49-F238E27FC236}">
                <a16:creationId xmlns:a16="http://schemas.microsoft.com/office/drawing/2014/main" id="{394B9E9F-4C89-CA4B-8ABB-14BDE5A4FE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93243" y="4096091"/>
            <a:ext cx="3371850" cy="1028700"/>
          </a:xfrm>
          <a:prstGeom prst="rect">
            <a:avLst/>
          </a:prstGeom>
        </p:spPr>
      </p:pic>
      <p:sp>
        <p:nvSpPr>
          <p:cNvPr id="4" name="Text Placeholder 3">
            <a:extLst>
              <a:ext uri="{FF2B5EF4-FFF2-40B4-BE49-F238E27FC236}">
                <a16:creationId xmlns:a16="http://schemas.microsoft.com/office/drawing/2014/main" id="{423AC7DB-F00C-2347-B1C4-98E274724BB8}"/>
              </a:ext>
            </a:extLst>
          </p:cNvPr>
          <p:cNvSpPr>
            <a:spLocks noGrp="1"/>
          </p:cNvSpPr>
          <p:nvPr>
            <p:ph type="body" sz="quarter" idx="14" hasCustomPrompt="1"/>
          </p:nvPr>
        </p:nvSpPr>
        <p:spPr>
          <a:xfrm>
            <a:off x="6153150" y="6249570"/>
            <a:ext cx="4634651" cy="304800"/>
          </a:xfrm>
        </p:spPr>
        <p:txBody>
          <a:bodyPr anchor="ctr" anchorCtr="0">
            <a:normAutofit/>
          </a:bodyPr>
          <a:lstStyle>
            <a:lvl1pPr marL="0" indent="0" algn="r">
              <a:buNone/>
              <a:defRPr sz="1100" b="0" i="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GB" dirty="0"/>
              <a:t>Location | Date</a:t>
            </a:r>
          </a:p>
        </p:txBody>
      </p:sp>
    </p:spTree>
    <p:custDataLst>
      <p:tags r:id="rId1"/>
    </p:custDataLst>
    <p:extLst>
      <p:ext uri="{BB962C8B-B14F-4D97-AF65-F5344CB8AC3E}">
        <p14:creationId xmlns:p14="http://schemas.microsoft.com/office/powerpoint/2010/main" val="14426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 name="Footer Placeholder 14">
            <a:extLst>
              <a:ext uri="{FF2B5EF4-FFF2-40B4-BE49-F238E27FC236}">
                <a16:creationId xmlns:a16="http://schemas.microsoft.com/office/drawing/2014/main" id="{35A6C26A-D9FA-4497-85CF-8D5EBF757215}"/>
              </a:ext>
            </a:extLst>
          </p:cNvPr>
          <p:cNvSpPr>
            <a:spLocks noGrp="1"/>
          </p:cNvSpPr>
          <p:nvPr>
            <p:ph type="ftr" sz="quarter" idx="10"/>
          </p:nvPr>
        </p:nvSpPr>
        <p:spPr/>
        <p:txBody>
          <a:bodyPr/>
          <a:lstStyle/>
          <a:p>
            <a:endParaRPr lang="en-GB"/>
          </a:p>
        </p:txBody>
      </p:sp>
      <p:pic>
        <p:nvPicPr>
          <p:cNvPr id="17" name="Picture 16">
            <a:extLst>
              <a:ext uri="{FF2B5EF4-FFF2-40B4-BE49-F238E27FC236}">
                <a16:creationId xmlns:a16="http://schemas.microsoft.com/office/drawing/2014/main" id="{BEC636BE-A3B9-4548-9A69-D280FD79AA9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014380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Heavy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3727E3-5FE4-4627-B723-6E9A53DADC5E}"/>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3A8ACB9C-A60F-4F13-9EC5-3E1898E3EBB9}"/>
              </a:ext>
            </a:extLst>
          </p:cNvPr>
          <p:cNvSpPr/>
          <p:nvPr userDrawn="1"/>
        </p:nvSpPr>
        <p:spPr>
          <a:xfrm>
            <a:off x="246063" y="282534"/>
            <a:ext cx="11703326" cy="629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2" name="Picture 61">
            <a:extLst>
              <a:ext uri="{FF2B5EF4-FFF2-40B4-BE49-F238E27FC236}">
                <a16:creationId xmlns:a16="http://schemas.microsoft.com/office/drawing/2014/main" id="{9E4D631C-F528-4017-A823-9E589D63CF5E}"/>
              </a:ext>
            </a:extLst>
          </p:cNvPr>
          <p:cNvPicPr>
            <a:picLocks noChangeAspect="1"/>
          </p:cNvPicPr>
          <p:nvPr userDrawn="1"/>
        </p:nvPicPr>
        <p:blipFill rotWithShape="1">
          <a:blip r:embed="rId3"/>
          <a:srcRect l="3733" r="1939"/>
          <a:stretch/>
        </p:blipFill>
        <p:spPr>
          <a:xfrm>
            <a:off x="240806" y="299846"/>
            <a:ext cx="11710390" cy="6275619"/>
          </a:xfrm>
          <a:prstGeom prst="rect">
            <a:avLst/>
          </a:prstGeom>
        </p:spPr>
      </p:pic>
      <p:pic>
        <p:nvPicPr>
          <p:cNvPr id="9" name="Graphic 8">
            <a:extLst>
              <a:ext uri="{FF2B5EF4-FFF2-40B4-BE49-F238E27FC236}">
                <a16:creationId xmlns:a16="http://schemas.microsoft.com/office/drawing/2014/main" id="{C1FF3B1B-7337-4800-A7DE-22FB8EB5B9E3}"/>
              </a:ext>
            </a:extLst>
          </p:cNvPr>
          <p:cNvPicPr>
            <a:picLocks noChangeAspect="1"/>
          </p:cNvPicPr>
          <p:nvPr userDrawn="1"/>
        </p:nvPicPr>
        <p:blipFill rotWithShape="1">
          <a:blip/>
          <a:srcRect l="15832" t="23515" r="67863" b="35511"/>
          <a:stretch/>
        </p:blipFill>
        <p:spPr>
          <a:xfrm rot="5400000">
            <a:off x="7913520" y="695280"/>
            <a:ext cx="2279727" cy="5792790"/>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a:outerShdw blurRad="88900" dist="38100" dir="10800000" algn="r" rotWithShape="0">
              <a:prstClr val="black">
                <a:alpha val="22000"/>
              </a:prstClr>
            </a:outerShdw>
          </a:effectLst>
        </p:spPr>
      </p:pic>
      <p:sp>
        <p:nvSpPr>
          <p:cNvPr id="11" name="Rectangle 10">
            <a:extLst>
              <a:ext uri="{FF2B5EF4-FFF2-40B4-BE49-F238E27FC236}">
                <a16:creationId xmlns:a16="http://schemas.microsoft.com/office/drawing/2014/main" id="{66406FCF-E2CF-4466-A3B6-A4E7281EC983}"/>
              </a:ext>
            </a:extLst>
          </p:cNvPr>
          <p:cNvSpPr/>
          <p:nvPr userDrawn="1"/>
        </p:nvSpPr>
        <p:spPr>
          <a:xfrm>
            <a:off x="6158406" y="2451811"/>
            <a:ext cx="5792789" cy="2279727"/>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6416928" y="2576401"/>
            <a:ext cx="5269237" cy="1569159"/>
          </a:xfrm>
        </p:spPr>
        <p:txBody>
          <a:bodyPr wrap="square">
            <a:normAutofit/>
          </a:bodyPr>
          <a:lstStyle>
            <a:lvl1pPr>
              <a:defRPr lang="en-GB" cap="none">
                <a:latin typeface="Roboto Bold" panose="02000000000000000000" pitchFamily="2" charset="0"/>
                <a:ea typeface="Roboto Bold" panose="02000000000000000000" pitchFamily="2" charset="0"/>
                <a:cs typeface="+mn-cs"/>
              </a:defRPr>
            </a:lvl1pPr>
          </a:lstStyle>
          <a:p>
            <a:pPr marL="0" lvl="0"/>
            <a:r>
              <a:rPr lang="en-GB" dirty="0"/>
              <a:t>Enter presentation title</a:t>
            </a:r>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6416599" y="4268209"/>
            <a:ext cx="5269236" cy="341632"/>
          </a:xfrm>
        </p:spPr>
        <p:txBody>
          <a:bodyPr vert="horz" wrap="square" lIns="91440" tIns="45720" rIns="91440" bIns="45720" rtlCol="0">
            <a:spAutoFit/>
          </a:bodyPr>
          <a:lstStyle>
            <a:lvl1pPr marL="0" indent="0">
              <a:buNone/>
              <a:defRPr lang="en-US" sz="1800"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r>
              <a:rPr lang="en-GB" dirty="0"/>
              <a:t>Enter presenter’s name | Job title</a:t>
            </a:r>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655638" y="873125"/>
            <a:ext cx="4762500" cy="4638675"/>
          </a:xfrm>
          <a:solidFill>
            <a:schemeClr val="accent5"/>
          </a:solidFill>
        </p:spPr>
        <p:txBody>
          <a:bodyPr lIns="72000" tIns="72000" rIns="72000" bIns="1188000" anchor="ctr" anchorCtr="0">
            <a:normAutofit/>
          </a:bodyPr>
          <a:lstStyle>
            <a:lvl1pPr marL="0" indent="0" algn="ctr">
              <a:buNone/>
              <a:defRPr sz="1800">
                <a:solidFill>
                  <a:schemeClr val="bg1"/>
                </a:solidFill>
              </a:defRPr>
            </a:lvl1pPr>
          </a:lstStyle>
          <a:p>
            <a:r>
              <a:rPr lang="en-GB" dirty="0"/>
              <a:t>Click on the icon to add an image in this place-holder</a:t>
            </a:r>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1395193" y="457200"/>
            <a:ext cx="265112" cy="1196975"/>
          </a:xfr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1800" dirty="0">
                <a:solidFill>
                  <a:schemeClr val="lt1"/>
                </a:solidFill>
              </a:defRPr>
            </a:lvl1pPr>
          </a:lstStyle>
          <a:p>
            <a:pPr marL="0" lvl="0" algn="ctr"/>
            <a:r>
              <a:rPr lang="en-GB" dirty="0"/>
              <a:t> </a:t>
            </a:r>
          </a:p>
        </p:txBody>
      </p:sp>
      <p:pic>
        <p:nvPicPr>
          <p:cNvPr id="63" name="Picture 62">
            <a:extLst>
              <a:ext uri="{FF2B5EF4-FFF2-40B4-BE49-F238E27FC236}">
                <a16:creationId xmlns:a16="http://schemas.microsoft.com/office/drawing/2014/main" id="{1A8C21B7-E564-EE45-B783-27DEF01DCE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6429" y="1426819"/>
            <a:ext cx="3371850" cy="1028700"/>
          </a:xfrm>
          <a:prstGeom prst="rect">
            <a:avLst/>
          </a:prstGeom>
          <a:solidFill>
            <a:schemeClr val="bg1"/>
          </a:solidFill>
        </p:spPr>
      </p:pic>
      <p:sp>
        <p:nvSpPr>
          <p:cNvPr id="13" name="Text Placeholder 3">
            <a:extLst>
              <a:ext uri="{FF2B5EF4-FFF2-40B4-BE49-F238E27FC236}">
                <a16:creationId xmlns:a16="http://schemas.microsoft.com/office/drawing/2014/main" id="{7F4590FE-688C-7142-BFA1-5FC7A7AF9689}"/>
              </a:ext>
            </a:extLst>
          </p:cNvPr>
          <p:cNvSpPr>
            <a:spLocks noGrp="1"/>
          </p:cNvSpPr>
          <p:nvPr>
            <p:ph type="body" sz="quarter" idx="17" hasCustomPrompt="1"/>
          </p:nvPr>
        </p:nvSpPr>
        <p:spPr>
          <a:xfrm>
            <a:off x="6416599" y="5984875"/>
            <a:ext cx="5269236" cy="304800"/>
          </a:xfrm>
        </p:spPr>
        <p:txBody>
          <a:bodyPr anchor="ctr" anchorCtr="0">
            <a:normAutofit/>
          </a:bodyPr>
          <a:lstStyle>
            <a:lvl1pPr marL="0" indent="0" algn="r">
              <a:buNone/>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GB" dirty="0"/>
              <a:t>Location | Date</a:t>
            </a:r>
          </a:p>
        </p:txBody>
      </p:sp>
    </p:spTree>
    <p:custDataLst>
      <p:tags r:id="rId1"/>
    </p:custDataLst>
    <p:extLst>
      <p:ext uri="{BB962C8B-B14F-4D97-AF65-F5344CB8AC3E}">
        <p14:creationId xmlns:p14="http://schemas.microsoft.com/office/powerpoint/2010/main" val="305637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Image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3727E3-5FE4-4627-B723-6E9A53DADC5E}"/>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3A8ACB9C-A60F-4F13-9EC5-3E1898E3EBB9}"/>
              </a:ext>
            </a:extLst>
          </p:cNvPr>
          <p:cNvSpPr/>
          <p:nvPr userDrawn="1"/>
        </p:nvSpPr>
        <p:spPr>
          <a:xfrm>
            <a:off x="246063" y="282534"/>
            <a:ext cx="11703326" cy="629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2" name="Picture 61">
            <a:extLst>
              <a:ext uri="{FF2B5EF4-FFF2-40B4-BE49-F238E27FC236}">
                <a16:creationId xmlns:a16="http://schemas.microsoft.com/office/drawing/2014/main" id="{9358256E-4E56-498D-A749-D36F1AC8B6AB}"/>
              </a:ext>
            </a:extLst>
          </p:cNvPr>
          <p:cNvPicPr>
            <a:picLocks noChangeAspect="1"/>
          </p:cNvPicPr>
          <p:nvPr userDrawn="1"/>
        </p:nvPicPr>
        <p:blipFill rotWithShape="1">
          <a:blip r:embed="rId3"/>
          <a:srcRect l="3733" r="1939"/>
          <a:stretch/>
        </p:blipFill>
        <p:spPr>
          <a:xfrm>
            <a:off x="240806" y="299846"/>
            <a:ext cx="11710390" cy="6275619"/>
          </a:xfrm>
          <a:prstGeom prst="rect">
            <a:avLst/>
          </a:prstGeom>
        </p:spPr>
      </p:pic>
      <p:pic>
        <p:nvPicPr>
          <p:cNvPr id="9" name="Graphic 8">
            <a:extLst>
              <a:ext uri="{FF2B5EF4-FFF2-40B4-BE49-F238E27FC236}">
                <a16:creationId xmlns:a16="http://schemas.microsoft.com/office/drawing/2014/main" id="{C1FF3B1B-7337-4800-A7DE-22FB8EB5B9E3}"/>
              </a:ext>
            </a:extLst>
          </p:cNvPr>
          <p:cNvPicPr>
            <a:picLocks noChangeAspect="1"/>
          </p:cNvPicPr>
          <p:nvPr userDrawn="1"/>
        </p:nvPicPr>
        <p:blipFill rotWithShape="1">
          <a:blip/>
          <a:srcRect l="15832" t="23515" r="67863" b="35511"/>
          <a:stretch/>
        </p:blipFill>
        <p:spPr>
          <a:xfrm rot="5400000">
            <a:off x="7913520" y="695280"/>
            <a:ext cx="2279727" cy="5792790"/>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a:effectLst>
            <a:outerShdw blurRad="88900" dist="38100" dir="10800000" algn="r" rotWithShape="0">
              <a:prstClr val="black">
                <a:alpha val="22000"/>
              </a:prstClr>
            </a:outerShdw>
          </a:effectLst>
        </p:spPr>
      </p:pic>
      <p:sp>
        <p:nvSpPr>
          <p:cNvPr id="11" name="Rectangle 10">
            <a:extLst>
              <a:ext uri="{FF2B5EF4-FFF2-40B4-BE49-F238E27FC236}">
                <a16:creationId xmlns:a16="http://schemas.microsoft.com/office/drawing/2014/main" id="{66406FCF-E2CF-4466-A3B6-A4E7281EC983}"/>
              </a:ext>
            </a:extLst>
          </p:cNvPr>
          <p:cNvSpPr/>
          <p:nvPr userDrawn="1"/>
        </p:nvSpPr>
        <p:spPr>
          <a:xfrm>
            <a:off x="6158406" y="2451811"/>
            <a:ext cx="5792789" cy="2279727"/>
          </a:xfrm>
          <a:prstGeom prst="rect">
            <a:avLst/>
          </a:prstGeom>
          <a:solidFill>
            <a:schemeClr val="accent6">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6416928" y="2576401"/>
            <a:ext cx="5269237" cy="1569159"/>
          </a:xfrm>
        </p:spPr>
        <p:txBody>
          <a:bodyPr wrap="square">
            <a:normAutofit/>
          </a:bodyPr>
          <a:lstStyle>
            <a:lvl1pPr>
              <a:defRPr lang="en-GB" cap="none">
                <a:latin typeface="Roboto Bold" panose="02000000000000000000" pitchFamily="2" charset="0"/>
                <a:ea typeface="Roboto Bold" panose="02000000000000000000" pitchFamily="2" charset="0"/>
                <a:cs typeface="+mn-cs"/>
              </a:defRPr>
            </a:lvl1pPr>
          </a:lstStyle>
          <a:p>
            <a:pPr marL="0" lvl="0"/>
            <a:r>
              <a:rPr lang="en-GB" dirty="0"/>
              <a:t>Enter presentation title</a:t>
            </a:r>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6416599" y="4268209"/>
            <a:ext cx="5269236" cy="341632"/>
          </a:xfrm>
        </p:spPr>
        <p:txBody>
          <a:bodyPr vert="horz" wrap="square" lIns="91440" tIns="45720" rIns="91440" bIns="45720" rtlCol="0">
            <a:spAutoFit/>
          </a:bodyPr>
          <a:lstStyle>
            <a:lvl1pPr marL="0" indent="0">
              <a:buNone/>
              <a:defRPr lang="en-US" sz="1800"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r>
              <a:rPr lang="en-GB" dirty="0"/>
              <a:t>Enter presenter’s name | Job title</a:t>
            </a:r>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655638" y="873125"/>
            <a:ext cx="4762500" cy="2384425"/>
          </a:xfrm>
          <a:solidFill>
            <a:schemeClr val="accent5"/>
          </a:solidFill>
        </p:spPr>
        <p:txBody>
          <a:bodyPr lIns="72000" tIns="72000" rIns="72000" bIns="0" anchor="ctr" anchorCtr="0">
            <a:normAutofit/>
          </a:bodyPr>
          <a:lstStyle>
            <a:lvl1pPr marL="0" indent="0" algn="ctr">
              <a:buNone/>
              <a:defRPr sz="1800">
                <a:solidFill>
                  <a:schemeClr val="bg1"/>
                </a:solidFill>
              </a:defRPr>
            </a:lvl1pPr>
          </a:lstStyle>
          <a:p>
            <a:r>
              <a:rPr lang="en-GB" dirty="0"/>
              <a:t>Click on the icon to add an image in this place-holder</a:t>
            </a:r>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1395193" y="457200"/>
            <a:ext cx="265112" cy="1196975"/>
          </a:xfr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1800" dirty="0">
                <a:solidFill>
                  <a:schemeClr val="lt1"/>
                </a:solidFill>
              </a:defRPr>
            </a:lvl1pPr>
          </a:lstStyle>
          <a:p>
            <a:pPr marL="0" lvl="0" algn="ctr"/>
            <a:r>
              <a:rPr lang="en-GB" dirty="0"/>
              <a:t> </a:t>
            </a:r>
          </a:p>
        </p:txBody>
      </p:sp>
      <p:sp>
        <p:nvSpPr>
          <p:cNvPr id="5" name="Picture Placeholder 4">
            <a:extLst>
              <a:ext uri="{FF2B5EF4-FFF2-40B4-BE49-F238E27FC236}">
                <a16:creationId xmlns:a16="http://schemas.microsoft.com/office/drawing/2014/main" id="{224A1EBB-4EB3-4ADE-90F7-FEA1D5434E39}"/>
              </a:ext>
            </a:extLst>
          </p:cNvPr>
          <p:cNvSpPr>
            <a:spLocks noGrp="1"/>
          </p:cNvSpPr>
          <p:nvPr>
            <p:ph type="pic" sz="quarter" idx="17" hasCustomPrompt="1"/>
          </p:nvPr>
        </p:nvSpPr>
        <p:spPr>
          <a:xfrm>
            <a:off x="655082" y="3371850"/>
            <a:ext cx="4763057" cy="2495550"/>
          </a:xfrm>
          <a:solidFill>
            <a:schemeClr val="accent5"/>
          </a:solidFill>
        </p:spPr>
        <p:txBody>
          <a:bodyPr vert="horz" lIns="72000" tIns="72000" rIns="72000" bIns="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pic>
        <p:nvPicPr>
          <p:cNvPr id="63" name="Picture 62">
            <a:extLst>
              <a:ext uri="{FF2B5EF4-FFF2-40B4-BE49-F238E27FC236}">
                <a16:creationId xmlns:a16="http://schemas.microsoft.com/office/drawing/2014/main" id="{AAE4F25D-EF02-2C4E-A2F4-16117D8576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6429" y="1426819"/>
            <a:ext cx="3371850" cy="1028700"/>
          </a:xfrm>
          <a:prstGeom prst="rect">
            <a:avLst/>
          </a:prstGeom>
          <a:solidFill>
            <a:schemeClr val="bg1"/>
          </a:solidFill>
        </p:spPr>
      </p:pic>
      <p:sp>
        <p:nvSpPr>
          <p:cNvPr id="14" name="Text Placeholder 3">
            <a:extLst>
              <a:ext uri="{FF2B5EF4-FFF2-40B4-BE49-F238E27FC236}">
                <a16:creationId xmlns:a16="http://schemas.microsoft.com/office/drawing/2014/main" id="{629EED9D-905A-B04E-961A-976FE66E4604}"/>
              </a:ext>
            </a:extLst>
          </p:cNvPr>
          <p:cNvSpPr>
            <a:spLocks noGrp="1"/>
          </p:cNvSpPr>
          <p:nvPr>
            <p:ph type="body" sz="quarter" idx="18" hasCustomPrompt="1"/>
          </p:nvPr>
        </p:nvSpPr>
        <p:spPr>
          <a:xfrm>
            <a:off x="6416599" y="5984875"/>
            <a:ext cx="5269236" cy="304800"/>
          </a:xfrm>
        </p:spPr>
        <p:txBody>
          <a:bodyPr anchor="ctr" anchorCtr="0">
            <a:normAutofit/>
          </a:bodyPr>
          <a:lstStyle>
            <a:lvl1pPr marL="0" indent="0" algn="r">
              <a:buNone/>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GB" dirty="0"/>
              <a:t>Location | Date</a:t>
            </a:r>
          </a:p>
        </p:txBody>
      </p:sp>
    </p:spTree>
    <p:custDataLst>
      <p:tags r:id="rId1"/>
    </p:custDataLst>
    <p:extLst>
      <p:ext uri="{BB962C8B-B14F-4D97-AF65-F5344CB8AC3E}">
        <p14:creationId xmlns:p14="http://schemas.microsoft.com/office/powerpoint/2010/main" val="2692701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C52BBC5-169E-4214-99CF-56ADEEFC3C49}"/>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67C9EF-E4ED-49C9-9B07-5FC1BAEFAEE6}"/>
              </a:ext>
            </a:extLst>
          </p:cNvPr>
          <p:cNvSpPr>
            <a:spLocks noGrp="1"/>
          </p:cNvSpPr>
          <p:nvPr>
            <p:ph type="title" hasCustomPrompt="1"/>
          </p:nvPr>
        </p:nvSpPr>
        <p:spPr/>
        <p:txBody>
          <a:bodyPr/>
          <a:lstStyle/>
          <a:p>
            <a:r>
              <a:rPr lang="en-GB" dirty="0"/>
              <a:t>Enter title</a:t>
            </a:r>
          </a:p>
        </p:txBody>
      </p:sp>
      <p:sp>
        <p:nvSpPr>
          <p:cNvPr id="3" name="Content Placeholder 2">
            <a:extLst>
              <a:ext uri="{FF2B5EF4-FFF2-40B4-BE49-F238E27FC236}">
                <a16:creationId xmlns:a16="http://schemas.microsoft.com/office/drawing/2014/main" id="{DA2837FC-8055-4F1D-9CE3-E2DC332BFD57}"/>
              </a:ext>
            </a:extLst>
          </p:cNvPr>
          <p:cNvSpPr>
            <a:spLocks noGrp="1"/>
          </p:cNvSpPr>
          <p:nvPr>
            <p:ph idx="1"/>
          </p:nvPr>
        </p:nvSpPr>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Footer Placeholder 15">
            <a:extLst>
              <a:ext uri="{FF2B5EF4-FFF2-40B4-BE49-F238E27FC236}">
                <a16:creationId xmlns:a16="http://schemas.microsoft.com/office/drawing/2014/main" id="{B8B3A27A-FCF7-451B-B768-EA3905646701}"/>
              </a:ext>
            </a:extLst>
          </p:cNvPr>
          <p:cNvSpPr>
            <a:spLocks noGrp="1"/>
          </p:cNvSpPr>
          <p:nvPr>
            <p:ph type="ftr" sz="quarter" idx="10"/>
          </p:nvPr>
        </p:nvSpPr>
        <p:spPr/>
        <p:txBody>
          <a:bodyPr/>
          <a:lstStyle/>
          <a:p>
            <a:endParaRPr lang="en-GB" dirty="0"/>
          </a:p>
        </p:txBody>
      </p:sp>
      <p:pic>
        <p:nvPicPr>
          <p:cNvPr id="19" name="Picture 18">
            <a:extLst>
              <a:ext uri="{FF2B5EF4-FFF2-40B4-BE49-F238E27FC236}">
                <a16:creationId xmlns:a16="http://schemas.microsoft.com/office/drawing/2014/main" id="{EF352300-3E9B-CC4E-9134-D3B7F9FA3A7D}"/>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6403880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p>
            <a:r>
              <a:rPr lang="en-GB" dirty="0"/>
              <a:t>Enter Title</a:t>
            </a:r>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 name="Footer Placeholder 14">
            <a:extLst>
              <a:ext uri="{FF2B5EF4-FFF2-40B4-BE49-F238E27FC236}">
                <a16:creationId xmlns:a16="http://schemas.microsoft.com/office/drawing/2014/main" id="{35A6C26A-D9FA-4497-85CF-8D5EBF757215}"/>
              </a:ext>
            </a:extLst>
          </p:cNvPr>
          <p:cNvSpPr>
            <a:spLocks noGrp="1"/>
          </p:cNvSpPr>
          <p:nvPr>
            <p:ph type="ftr" sz="quarter" idx="10"/>
          </p:nvPr>
        </p:nvSpPr>
        <p:spPr/>
        <p:txBody>
          <a:bodyPr/>
          <a:lstStyle/>
          <a:p>
            <a:endParaRPr lang="en-GB" dirty="0"/>
          </a:p>
        </p:txBody>
      </p:sp>
      <p:pic>
        <p:nvPicPr>
          <p:cNvPr id="17" name="Picture 16">
            <a:extLst>
              <a:ext uri="{FF2B5EF4-FFF2-40B4-BE49-F238E27FC236}">
                <a16:creationId xmlns:a16="http://schemas.microsoft.com/office/drawing/2014/main" id="{BEC636BE-A3B9-4548-9A69-D280FD79AA9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243258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6" name="Footer Placeholder 5">
            <a:extLst>
              <a:ext uri="{FF2B5EF4-FFF2-40B4-BE49-F238E27FC236}">
                <a16:creationId xmlns:a16="http://schemas.microsoft.com/office/drawing/2014/main" id="{26799A17-2164-4288-8485-0D10B88BCC35}"/>
              </a:ext>
            </a:extLst>
          </p:cNvPr>
          <p:cNvSpPr>
            <a:spLocks noGrp="1"/>
          </p:cNvSpPr>
          <p:nvPr>
            <p:ph type="ftr" sz="quarter" idx="10"/>
          </p:nvPr>
        </p:nvSpPr>
        <p:spPr/>
        <p:txBody>
          <a:bodyPr/>
          <a:lstStyle/>
          <a:p>
            <a:endParaRPr lang="en-GB" dirty="0"/>
          </a:p>
        </p:txBody>
      </p:sp>
    </p:spTree>
    <p:custDataLst>
      <p:tags r:id="rId1"/>
    </p:custDataLst>
    <p:extLst>
      <p:ext uri="{BB962C8B-B14F-4D97-AF65-F5344CB8AC3E}">
        <p14:creationId xmlns:p14="http://schemas.microsoft.com/office/powerpoint/2010/main" val="442433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and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Picture Placeholder 6">
            <a:extLst>
              <a:ext uri="{FF2B5EF4-FFF2-40B4-BE49-F238E27FC236}">
                <a16:creationId xmlns:a16="http://schemas.microsoft.com/office/drawing/2014/main" id="{99FD7E1B-960B-458C-9508-276EFBF69345}"/>
              </a:ext>
            </a:extLst>
          </p:cNvPr>
          <p:cNvSpPr>
            <a:spLocks noGrp="1"/>
          </p:cNvSpPr>
          <p:nvPr>
            <p:ph type="pic" sz="quarter" idx="13" hasCustomPrompt="1"/>
          </p:nvPr>
        </p:nvSpPr>
        <p:spPr>
          <a:xfrm>
            <a:off x="0" y="1196979"/>
            <a:ext cx="12192000" cy="4956478"/>
          </a:xfrm>
        </p:spPr>
        <p:txBody>
          <a:bodyPr bIns="684000" anchor="ctr" anchorCtr="0"/>
          <a:lstStyle>
            <a:lvl1pPr marL="0" indent="0" algn="ctr">
              <a:buNone/>
              <a:defRPr>
                <a:solidFill>
                  <a:schemeClr val="accent5"/>
                </a:solidFill>
              </a:defRPr>
            </a:lvl1pPr>
          </a:lstStyle>
          <a:p>
            <a:r>
              <a:rPr lang="en-GB" dirty="0"/>
              <a:t>Click on the icon to add a full-bleed image</a:t>
            </a:r>
          </a:p>
        </p:txBody>
      </p:sp>
      <p:sp>
        <p:nvSpPr>
          <p:cNvPr id="6" name="Title 5">
            <a:extLst>
              <a:ext uri="{FF2B5EF4-FFF2-40B4-BE49-F238E27FC236}">
                <a16:creationId xmlns:a16="http://schemas.microsoft.com/office/drawing/2014/main" id="{37A704BF-5712-444E-9E37-B36ED59A8F3C}"/>
              </a:ext>
            </a:extLst>
          </p:cNvPr>
          <p:cNvSpPr>
            <a:spLocks noGrp="1"/>
          </p:cNvSpPr>
          <p:nvPr>
            <p:ph type="title" hasCustomPrompt="1"/>
          </p:nvPr>
        </p:nvSpPr>
        <p:spPr/>
        <p:txBody>
          <a:bodyPr/>
          <a:lstStyle>
            <a:lvl1pPr>
              <a:defRPr/>
            </a:lvl1pPr>
          </a:lstStyle>
          <a:p>
            <a:r>
              <a:rPr lang="en-GB" dirty="0"/>
              <a:t>Enter Title</a:t>
            </a:r>
          </a:p>
        </p:txBody>
      </p:sp>
      <p:cxnSp>
        <p:nvCxnSpPr>
          <p:cNvPr id="16" name="Straight Connector 15">
            <a:extLst>
              <a:ext uri="{FF2B5EF4-FFF2-40B4-BE49-F238E27FC236}">
                <a16:creationId xmlns:a16="http://schemas.microsoft.com/office/drawing/2014/main" id="{7721706C-032B-4751-A724-3E0D09465A2B}"/>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42A0F8-ECBE-4B95-BE20-E1D67660C9BC}"/>
              </a:ext>
            </a:extLst>
          </p:cNvPr>
          <p:cNvSpPr>
            <a:spLocks noGrp="1"/>
          </p:cNvSpPr>
          <p:nvPr>
            <p:ph type="ftr" sz="quarter" idx="14"/>
          </p:nvPr>
        </p:nvSpPr>
        <p:spPr/>
        <p:txBody>
          <a:bodyPr/>
          <a:lstStyle/>
          <a:p>
            <a:endParaRPr lang="en-GB" dirty="0"/>
          </a:p>
        </p:txBody>
      </p:sp>
      <p:pic>
        <p:nvPicPr>
          <p:cNvPr id="18" name="Picture 17">
            <a:extLst>
              <a:ext uri="{FF2B5EF4-FFF2-40B4-BE49-F238E27FC236}">
                <a16:creationId xmlns:a16="http://schemas.microsoft.com/office/drawing/2014/main" id="{F40D7CAC-A703-E846-A4AA-C55AFA0CC5D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6631598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ckground 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GB" dirty="0"/>
              <a:t>Enter Title</a:t>
            </a:r>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2">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ooter Placeholder 16">
            <a:extLst>
              <a:ext uri="{FF2B5EF4-FFF2-40B4-BE49-F238E27FC236}">
                <a16:creationId xmlns:a16="http://schemas.microsoft.com/office/drawing/2014/main" id="{090D2786-22D9-45E9-B091-F760CF8F3388}"/>
              </a:ext>
            </a:extLst>
          </p:cNvPr>
          <p:cNvSpPr>
            <a:spLocks noGrp="1"/>
          </p:cNvSpPr>
          <p:nvPr>
            <p:ph type="ftr" sz="quarter" idx="10"/>
          </p:nvPr>
        </p:nvSpPr>
        <p:spPr/>
        <p:txBody>
          <a:bodyPr/>
          <a:lstStyle/>
          <a:p>
            <a:endParaRPr lang="en-GB" dirty="0"/>
          </a:p>
        </p:txBody>
      </p:sp>
      <p:pic>
        <p:nvPicPr>
          <p:cNvPr id="18" name="Picture 17">
            <a:extLst>
              <a:ext uri="{FF2B5EF4-FFF2-40B4-BE49-F238E27FC236}">
                <a16:creationId xmlns:a16="http://schemas.microsoft.com/office/drawing/2014/main" id="{EF3824D8-BB6B-294D-87FA-8CD9C099231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4" name="Content Placeholder 3">
            <a:extLst>
              <a:ext uri="{FF2B5EF4-FFF2-40B4-BE49-F238E27FC236}">
                <a16:creationId xmlns:a16="http://schemas.microsoft.com/office/drawing/2014/main" id="{EC6B7194-4690-AB42-BF2B-CCC4DAC9F915}"/>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Enter text or click button to add image, chart, etc.</a:t>
            </a:r>
          </a:p>
        </p:txBody>
      </p:sp>
    </p:spTree>
    <p:custDataLst>
      <p:tags r:id="rId1"/>
    </p:custDataLst>
    <p:extLst>
      <p:ext uri="{BB962C8B-B14F-4D97-AF65-F5344CB8AC3E}">
        <p14:creationId xmlns:p14="http://schemas.microsoft.com/office/powerpoint/2010/main" val="3127535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ckground blank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GB" dirty="0"/>
              <a:t>Enter Title</a:t>
            </a:r>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6">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ooter Placeholder 16">
            <a:extLst>
              <a:ext uri="{FF2B5EF4-FFF2-40B4-BE49-F238E27FC236}">
                <a16:creationId xmlns:a16="http://schemas.microsoft.com/office/drawing/2014/main" id="{B0C8F501-708C-4890-BEE6-6054BB493FAF}"/>
              </a:ext>
            </a:extLst>
          </p:cNvPr>
          <p:cNvSpPr>
            <a:spLocks noGrp="1"/>
          </p:cNvSpPr>
          <p:nvPr>
            <p:ph type="ftr" sz="quarter" idx="10"/>
          </p:nvPr>
        </p:nvSpPr>
        <p:spPr/>
        <p:txBody>
          <a:bodyPr/>
          <a:lstStyle/>
          <a:p>
            <a:endParaRPr lang="en-GB" dirty="0"/>
          </a:p>
        </p:txBody>
      </p:sp>
      <p:pic>
        <p:nvPicPr>
          <p:cNvPr id="18" name="Picture 17">
            <a:extLst>
              <a:ext uri="{FF2B5EF4-FFF2-40B4-BE49-F238E27FC236}">
                <a16:creationId xmlns:a16="http://schemas.microsoft.com/office/drawing/2014/main" id="{44C660AD-23E9-CA43-8B79-AD592EE9956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8E3A5709-3018-5B49-9F8D-9FB2D03C8611}"/>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Enter text or click button to add image, chart, etc.</a:t>
            </a:r>
          </a:p>
        </p:txBody>
      </p:sp>
    </p:spTree>
    <p:custDataLst>
      <p:tags r:id="rId1"/>
    </p:custDataLst>
    <p:extLst>
      <p:ext uri="{BB962C8B-B14F-4D97-AF65-F5344CB8AC3E}">
        <p14:creationId xmlns:p14="http://schemas.microsoft.com/office/powerpoint/2010/main" val="4284217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ckground blank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GB" dirty="0"/>
              <a:t>Enter Title</a:t>
            </a:r>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5">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ooter Placeholder 16">
            <a:extLst>
              <a:ext uri="{FF2B5EF4-FFF2-40B4-BE49-F238E27FC236}">
                <a16:creationId xmlns:a16="http://schemas.microsoft.com/office/drawing/2014/main" id="{07631108-919C-4247-AF2F-AE1E76F427BD}"/>
              </a:ext>
            </a:extLst>
          </p:cNvPr>
          <p:cNvSpPr>
            <a:spLocks noGrp="1"/>
          </p:cNvSpPr>
          <p:nvPr>
            <p:ph type="ftr" sz="quarter" idx="10"/>
          </p:nvPr>
        </p:nvSpPr>
        <p:spPr/>
        <p:txBody>
          <a:bodyPr/>
          <a:lstStyle/>
          <a:p>
            <a:endParaRPr lang="en-GB" dirty="0"/>
          </a:p>
        </p:txBody>
      </p:sp>
      <p:pic>
        <p:nvPicPr>
          <p:cNvPr id="18" name="Picture 17">
            <a:extLst>
              <a:ext uri="{FF2B5EF4-FFF2-40B4-BE49-F238E27FC236}">
                <a16:creationId xmlns:a16="http://schemas.microsoft.com/office/drawing/2014/main" id="{EC749DBC-A649-A647-8B5F-94C10F89FA7D}"/>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70FCC175-F746-FF46-BFB1-53770E219BFE}"/>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Enter text or click button to add image, chart, etc.</a:t>
            </a:r>
          </a:p>
        </p:txBody>
      </p:sp>
    </p:spTree>
    <p:custDataLst>
      <p:tags r:id="rId1"/>
    </p:custDataLst>
    <p:extLst>
      <p:ext uri="{BB962C8B-B14F-4D97-AF65-F5344CB8AC3E}">
        <p14:creationId xmlns:p14="http://schemas.microsoft.com/office/powerpoint/2010/main" val="18454017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ckground blank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GB" dirty="0"/>
              <a:t>Enter Title</a:t>
            </a:r>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4">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ooter Placeholder 16">
            <a:extLst>
              <a:ext uri="{FF2B5EF4-FFF2-40B4-BE49-F238E27FC236}">
                <a16:creationId xmlns:a16="http://schemas.microsoft.com/office/drawing/2014/main" id="{14293BC4-5535-41C1-AC3A-1196BD4A8B31}"/>
              </a:ext>
            </a:extLst>
          </p:cNvPr>
          <p:cNvSpPr>
            <a:spLocks noGrp="1"/>
          </p:cNvSpPr>
          <p:nvPr>
            <p:ph type="ftr" sz="quarter" idx="10"/>
          </p:nvPr>
        </p:nvSpPr>
        <p:spPr/>
        <p:txBody>
          <a:bodyPr/>
          <a:lstStyle/>
          <a:p>
            <a:endParaRPr lang="en-GB" dirty="0"/>
          </a:p>
        </p:txBody>
      </p:sp>
      <p:pic>
        <p:nvPicPr>
          <p:cNvPr id="18" name="Picture 17">
            <a:extLst>
              <a:ext uri="{FF2B5EF4-FFF2-40B4-BE49-F238E27FC236}">
                <a16:creationId xmlns:a16="http://schemas.microsoft.com/office/drawing/2014/main" id="{547C0880-3B14-264D-BBE1-9EAB9018E8C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DA0F133C-5E17-4646-B074-4AA751179143}"/>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Enter text or click button to add image, chart, etc.</a:t>
            </a:r>
          </a:p>
        </p:txBody>
      </p:sp>
    </p:spTree>
    <p:custDataLst>
      <p:tags r:id="rId1"/>
    </p:custDataLst>
    <p:extLst>
      <p:ext uri="{BB962C8B-B14F-4D97-AF65-F5344CB8AC3E}">
        <p14:creationId xmlns:p14="http://schemas.microsoft.com/office/powerpoint/2010/main" val="33260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Footer Placeholder 5">
            <a:extLst>
              <a:ext uri="{FF2B5EF4-FFF2-40B4-BE49-F238E27FC236}">
                <a16:creationId xmlns:a16="http://schemas.microsoft.com/office/drawing/2014/main" id="{26799A17-2164-4288-8485-0D10B88BCC35}"/>
              </a:ext>
            </a:extLst>
          </p:cNvPr>
          <p:cNvSpPr>
            <a:spLocks noGrp="1"/>
          </p:cNvSpPr>
          <p:nvPr>
            <p:ph type="ftr" sz="quarter" idx="10"/>
          </p:nvPr>
        </p:nvSpPr>
        <p:spPr/>
        <p:txBody>
          <a:bodyPr/>
          <a:lstStyle/>
          <a:p>
            <a:endParaRPr lang="en-GB"/>
          </a:p>
        </p:txBody>
      </p:sp>
    </p:spTree>
    <p:custDataLst>
      <p:tags r:id="rId1"/>
    </p:custDataLst>
    <p:extLst>
      <p:ext uri="{BB962C8B-B14F-4D97-AF65-F5344CB8AC3E}">
        <p14:creationId xmlns:p14="http://schemas.microsoft.com/office/powerpoint/2010/main" val="2313206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ckground blank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GB" dirty="0"/>
              <a:t>Enter Title</a:t>
            </a:r>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3">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ooter Placeholder 16">
            <a:extLst>
              <a:ext uri="{FF2B5EF4-FFF2-40B4-BE49-F238E27FC236}">
                <a16:creationId xmlns:a16="http://schemas.microsoft.com/office/drawing/2014/main" id="{F949F25F-3FDF-4745-8AE1-E0EDC60A45CE}"/>
              </a:ext>
            </a:extLst>
          </p:cNvPr>
          <p:cNvSpPr>
            <a:spLocks noGrp="1"/>
          </p:cNvSpPr>
          <p:nvPr>
            <p:ph type="ftr" sz="quarter" idx="10"/>
          </p:nvPr>
        </p:nvSpPr>
        <p:spPr/>
        <p:txBody>
          <a:bodyPr/>
          <a:lstStyle/>
          <a:p>
            <a:endParaRPr lang="en-GB" dirty="0"/>
          </a:p>
        </p:txBody>
      </p:sp>
      <p:pic>
        <p:nvPicPr>
          <p:cNvPr id="18" name="Picture 17">
            <a:extLst>
              <a:ext uri="{FF2B5EF4-FFF2-40B4-BE49-F238E27FC236}">
                <a16:creationId xmlns:a16="http://schemas.microsoft.com/office/drawing/2014/main" id="{F0CD27DC-BF83-F04E-8E7F-EA5404B90BE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8" name="Content Placeholder 3">
            <a:extLst>
              <a:ext uri="{FF2B5EF4-FFF2-40B4-BE49-F238E27FC236}">
                <a16:creationId xmlns:a16="http://schemas.microsoft.com/office/drawing/2014/main" id="{B52B7111-31F7-9248-9141-CCB1ABDFCDB6}"/>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Enter text or click button to add image, chart, etc.</a:t>
            </a:r>
          </a:p>
        </p:txBody>
      </p:sp>
    </p:spTree>
    <p:custDataLst>
      <p:tags r:id="rId1"/>
    </p:custDataLst>
    <p:extLst>
      <p:ext uri="{BB962C8B-B14F-4D97-AF65-F5344CB8AC3E}">
        <p14:creationId xmlns:p14="http://schemas.microsoft.com/office/powerpoint/2010/main" val="3784712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p-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GB" dirty="0"/>
              <a:t>Enter Title</a:t>
            </a:r>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F949F25F-3FDF-4745-8AE1-E0EDC60A45CE}"/>
              </a:ext>
            </a:extLst>
          </p:cNvPr>
          <p:cNvSpPr>
            <a:spLocks noGrp="1"/>
          </p:cNvSpPr>
          <p:nvPr>
            <p:ph type="ftr" sz="quarter" idx="10"/>
          </p:nvPr>
        </p:nvSpPr>
        <p:spPr/>
        <p:txBody>
          <a:bodyPr/>
          <a:lstStyle/>
          <a:p>
            <a:endParaRPr lang="en-GB" dirty="0"/>
          </a:p>
        </p:txBody>
      </p:sp>
      <p:pic>
        <p:nvPicPr>
          <p:cNvPr id="18" name="Picture 17">
            <a:extLst>
              <a:ext uri="{FF2B5EF4-FFF2-40B4-BE49-F238E27FC236}">
                <a16:creationId xmlns:a16="http://schemas.microsoft.com/office/drawing/2014/main" id="{F0CD27DC-BF83-F04E-8E7F-EA5404B90BE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9" name="Rectangle 8">
            <a:extLst>
              <a:ext uri="{FF2B5EF4-FFF2-40B4-BE49-F238E27FC236}">
                <a16:creationId xmlns:a16="http://schemas.microsoft.com/office/drawing/2014/main" id="{93225D9E-8F9E-F640-831E-8FA10D9768B7}"/>
              </a:ext>
            </a:extLst>
          </p:cNvPr>
          <p:cNvSpPr/>
          <p:nvPr userDrawn="1"/>
        </p:nvSpPr>
        <p:spPr>
          <a:xfrm>
            <a:off x="0" y="1196974"/>
            <a:ext cx="12192000" cy="4956175"/>
          </a:xfrm>
          <a:prstGeom prst="rect">
            <a:avLst/>
          </a:prstGeom>
          <a:solidFill>
            <a:schemeClr val="accent3">
              <a:lumMod val="20000"/>
              <a:lumOff val="80000"/>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26696722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1_Background blank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GB" dirty="0"/>
              <a:t>Enter title</a:t>
            </a:r>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D7249C0-DDFD-4642-8A57-7A35FF042302}"/>
              </a:ext>
            </a:extLst>
          </p:cNvPr>
          <p:cNvPicPr>
            <a:picLocks noChangeAspect="1"/>
          </p:cNvPicPr>
          <p:nvPr userDrawn="1"/>
        </p:nvPicPr>
        <p:blipFill rotWithShape="1">
          <a:blip r:embed="rId3">
            <a:alphaModFix amt="50000"/>
          </a:blip>
          <a:srcRect l="1794" t="14433" r="-1" b="6722"/>
          <a:stretch/>
        </p:blipFill>
        <p:spPr>
          <a:xfrm>
            <a:off x="-1" y="1196975"/>
            <a:ext cx="12191999" cy="4947941"/>
          </a:xfrm>
          <a:prstGeom prst="rect">
            <a:avLst/>
          </a:prstGeom>
        </p:spPr>
      </p:pic>
      <p:sp>
        <p:nvSpPr>
          <p:cNvPr id="15" name="Footer Placeholder 14">
            <a:extLst>
              <a:ext uri="{FF2B5EF4-FFF2-40B4-BE49-F238E27FC236}">
                <a16:creationId xmlns:a16="http://schemas.microsoft.com/office/drawing/2014/main" id="{D92DBF88-2368-4A3B-82DF-CF8A01385295}"/>
              </a:ext>
            </a:extLst>
          </p:cNvPr>
          <p:cNvSpPr>
            <a:spLocks noGrp="1"/>
          </p:cNvSpPr>
          <p:nvPr>
            <p:ph type="ftr" sz="quarter" idx="10"/>
          </p:nvPr>
        </p:nvSpPr>
        <p:spPr/>
        <p:txBody>
          <a:bodyPr/>
          <a:lstStyle/>
          <a:p>
            <a:endParaRPr lang="en-GB" dirty="0"/>
          </a:p>
        </p:txBody>
      </p:sp>
      <p:pic>
        <p:nvPicPr>
          <p:cNvPr id="16" name="Picture 15">
            <a:extLst>
              <a:ext uri="{FF2B5EF4-FFF2-40B4-BE49-F238E27FC236}">
                <a16:creationId xmlns:a16="http://schemas.microsoft.com/office/drawing/2014/main" id="{7DA1B332-4319-7947-B61E-1898FCBEC053}"/>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561394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hasCustomPrompt="1"/>
          </p:nvPr>
        </p:nvSpPr>
        <p:spPr/>
        <p:txBody>
          <a:bodyPr/>
          <a:lstStyle>
            <a:lvl1pPr>
              <a:defRPr/>
            </a:lvl1pPr>
          </a:lstStyle>
          <a:p>
            <a:r>
              <a:rPr lang="en-GB" dirty="0"/>
              <a:t>Enter title</a:t>
            </a:r>
          </a:p>
        </p:txBody>
      </p:sp>
      <p:sp>
        <p:nvSpPr>
          <p:cNvPr id="7" name="Picture Placeholder 6">
            <a:extLst>
              <a:ext uri="{FF2B5EF4-FFF2-40B4-BE49-F238E27FC236}">
                <a16:creationId xmlns:a16="http://schemas.microsoft.com/office/drawing/2014/main" id="{9DE1CA3E-8E07-43D1-8EFE-5A36C3D085BD}"/>
              </a:ext>
            </a:extLst>
          </p:cNvPr>
          <p:cNvSpPr>
            <a:spLocks noGrp="1"/>
          </p:cNvSpPr>
          <p:nvPr>
            <p:ph type="pic" sz="quarter" idx="13" hasCustomPrompt="1"/>
          </p:nvPr>
        </p:nvSpPr>
        <p:spPr>
          <a:xfrm>
            <a:off x="255588" y="1196975"/>
            <a:ext cx="2828925" cy="2060575"/>
          </a:xfrm>
        </p:spPr>
        <p:txBody>
          <a:bodyPr lIns="72000" tIns="36000" rIns="72000" bIns="54000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2000" kern="1200">
                <a:solidFill>
                  <a:schemeClr val="accent5"/>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
        <p:nvSpPr>
          <p:cNvPr id="8" name="Picture Placeholder 6">
            <a:extLst>
              <a:ext uri="{FF2B5EF4-FFF2-40B4-BE49-F238E27FC236}">
                <a16:creationId xmlns:a16="http://schemas.microsoft.com/office/drawing/2014/main" id="{61D27F4A-37F9-4E2F-BF81-BF014B1B0138}"/>
              </a:ext>
            </a:extLst>
          </p:cNvPr>
          <p:cNvSpPr>
            <a:spLocks noGrp="1"/>
          </p:cNvSpPr>
          <p:nvPr>
            <p:ph type="pic" sz="quarter" idx="14" hasCustomPrompt="1"/>
          </p:nvPr>
        </p:nvSpPr>
        <p:spPr>
          <a:xfrm>
            <a:off x="3208867"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a:p>
            <a:endParaRPr lang="en-GB" dirty="0"/>
          </a:p>
        </p:txBody>
      </p:sp>
      <p:sp>
        <p:nvSpPr>
          <p:cNvPr id="9" name="Picture Placeholder 6">
            <a:extLst>
              <a:ext uri="{FF2B5EF4-FFF2-40B4-BE49-F238E27FC236}">
                <a16:creationId xmlns:a16="http://schemas.microsoft.com/office/drawing/2014/main" id="{45E619A7-232C-48C7-9183-7D00B13B30D1}"/>
              </a:ext>
            </a:extLst>
          </p:cNvPr>
          <p:cNvSpPr>
            <a:spLocks noGrp="1"/>
          </p:cNvSpPr>
          <p:nvPr>
            <p:ph type="pic" sz="quarter" idx="15" hasCustomPrompt="1"/>
          </p:nvPr>
        </p:nvSpPr>
        <p:spPr>
          <a:xfrm>
            <a:off x="6162146"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a:p>
            <a:endParaRPr lang="en-GB" dirty="0"/>
          </a:p>
        </p:txBody>
      </p:sp>
      <p:sp>
        <p:nvSpPr>
          <p:cNvPr id="10" name="Picture Placeholder 6">
            <a:extLst>
              <a:ext uri="{FF2B5EF4-FFF2-40B4-BE49-F238E27FC236}">
                <a16:creationId xmlns:a16="http://schemas.microsoft.com/office/drawing/2014/main" id="{88C0C4C2-577C-4D93-915B-CE1FF65A4647}"/>
              </a:ext>
            </a:extLst>
          </p:cNvPr>
          <p:cNvSpPr>
            <a:spLocks noGrp="1"/>
          </p:cNvSpPr>
          <p:nvPr>
            <p:ph type="pic" sz="quarter" idx="16" hasCustomPrompt="1"/>
          </p:nvPr>
        </p:nvSpPr>
        <p:spPr>
          <a:xfrm>
            <a:off x="9115425"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a:p>
            <a:endParaRPr lang="en-GB" dirty="0"/>
          </a:p>
        </p:txBody>
      </p:sp>
      <p:cxnSp>
        <p:nvCxnSpPr>
          <p:cNvPr id="12" name="Straight Connector 11">
            <a:extLst>
              <a:ext uri="{FF2B5EF4-FFF2-40B4-BE49-F238E27FC236}">
                <a16:creationId xmlns:a16="http://schemas.microsoft.com/office/drawing/2014/main" id="{039558FF-EE5B-4B3D-B05F-C9F6432A95BB}"/>
              </a:ext>
            </a:extLst>
          </p:cNvPr>
          <p:cNvCxnSpPr/>
          <p:nvPr userDrawn="1"/>
        </p:nvCxnSpPr>
        <p:spPr>
          <a:xfrm>
            <a:off x="255588"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7EA6B-831F-4484-92A3-0D29740A32AF}"/>
              </a:ext>
            </a:extLst>
          </p:cNvPr>
          <p:cNvCxnSpPr/>
          <p:nvPr userDrawn="1"/>
        </p:nvCxnSpPr>
        <p:spPr>
          <a:xfrm>
            <a:off x="3208631"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0414B2-200E-479C-ABF5-75C5FAC43285}"/>
              </a:ext>
            </a:extLst>
          </p:cNvPr>
          <p:cNvCxnSpPr/>
          <p:nvPr userDrawn="1"/>
        </p:nvCxnSpPr>
        <p:spPr>
          <a:xfrm>
            <a:off x="6161910"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D00751-7B59-4ACD-AA9B-12AC2B23653C}"/>
              </a:ext>
            </a:extLst>
          </p:cNvPr>
          <p:cNvCxnSpPr/>
          <p:nvPr userDrawn="1"/>
        </p:nvCxnSpPr>
        <p:spPr>
          <a:xfrm>
            <a:off x="9115189"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9AD650B5-7491-4266-ACFD-47B4BA59EEC8}"/>
              </a:ext>
            </a:extLst>
          </p:cNvPr>
          <p:cNvSpPr>
            <a:spLocks noGrp="1"/>
          </p:cNvSpPr>
          <p:nvPr>
            <p:ph type="body" sz="quarter" idx="17" hasCustomPrompt="1"/>
          </p:nvPr>
        </p:nvSpPr>
        <p:spPr>
          <a:xfrm>
            <a:off x="255588" y="3543301"/>
            <a:ext cx="2838450" cy="2441574"/>
          </a:xfrm>
        </p:spPr>
        <p:txBody>
          <a:bodyPr/>
          <a:lstStyle>
            <a:lvl1pPr marL="0" indent="0">
              <a:buNone/>
              <a:defRPr/>
            </a:lvl1pPr>
            <a:lvl2pPr marL="360363" indent="-185738">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GB" dirty="0"/>
              <a:t>Add subhead text</a:t>
            </a:r>
          </a:p>
          <a:p>
            <a:pPr lvl="1"/>
            <a:r>
              <a:rPr lang="en-GB" dirty="0"/>
              <a:t>No more than one level of bullets here</a:t>
            </a:r>
          </a:p>
        </p:txBody>
      </p:sp>
      <p:sp>
        <p:nvSpPr>
          <p:cNvPr id="18" name="Text Placeholder 16">
            <a:extLst>
              <a:ext uri="{FF2B5EF4-FFF2-40B4-BE49-F238E27FC236}">
                <a16:creationId xmlns:a16="http://schemas.microsoft.com/office/drawing/2014/main" id="{6664D0D7-33C0-4B88-8F9F-A5D5FE9D0D20}"/>
              </a:ext>
            </a:extLst>
          </p:cNvPr>
          <p:cNvSpPr>
            <a:spLocks noGrp="1"/>
          </p:cNvSpPr>
          <p:nvPr>
            <p:ph type="body" sz="quarter" idx="18" hasCustomPrompt="1"/>
          </p:nvPr>
        </p:nvSpPr>
        <p:spPr>
          <a:xfrm>
            <a:off x="3204104" y="3543301"/>
            <a:ext cx="2838450" cy="2441574"/>
          </a:xfrm>
        </p:spPr>
        <p:txBody>
          <a:bodyPr/>
          <a:lstStyle>
            <a:lvl1pPr marL="0" indent="0">
              <a:buNone/>
              <a:defRPr/>
            </a:lvl1pPr>
            <a:lvl2pPr marL="460375" indent="-285750">
              <a:buNone/>
              <a:defRPr lang="en-US" sz="1800" kern="1200" dirty="0">
                <a:solidFill>
                  <a:schemeClr val="tx2"/>
                </a:solidFill>
                <a:latin typeface="+mn-lt"/>
                <a:ea typeface="+mn-ea"/>
                <a:cs typeface="+mn-cs"/>
              </a:defRPr>
            </a:lvl2pPr>
            <a:lvl3pPr marL="914400" indent="0">
              <a:buNone/>
              <a:defRPr/>
            </a:lvl3pPr>
            <a:lvl4pPr marL="1371600" indent="0">
              <a:buNone/>
              <a:defRPr/>
            </a:lvl4pPr>
            <a:lvl5pPr marL="1828800" indent="0">
              <a:buNone/>
              <a:defRPr/>
            </a:lvl5pPr>
          </a:lstStyle>
          <a:p>
            <a:pPr lvl="0"/>
            <a:r>
              <a:rPr lang="en-GB"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GB" dirty="0"/>
              <a:t>No more than one level of bullets here</a:t>
            </a:r>
          </a:p>
        </p:txBody>
      </p:sp>
      <p:sp>
        <p:nvSpPr>
          <p:cNvPr id="19" name="Text Placeholder 16">
            <a:extLst>
              <a:ext uri="{FF2B5EF4-FFF2-40B4-BE49-F238E27FC236}">
                <a16:creationId xmlns:a16="http://schemas.microsoft.com/office/drawing/2014/main" id="{EA3F3FD0-EF89-4528-ACF3-A63E5401BDF6}"/>
              </a:ext>
            </a:extLst>
          </p:cNvPr>
          <p:cNvSpPr>
            <a:spLocks noGrp="1"/>
          </p:cNvSpPr>
          <p:nvPr>
            <p:ph type="body" sz="quarter" idx="19" hasCustomPrompt="1"/>
          </p:nvPr>
        </p:nvSpPr>
        <p:spPr>
          <a:xfrm>
            <a:off x="6157384" y="3543301"/>
            <a:ext cx="2838450" cy="2441574"/>
          </a:xfrm>
        </p:spPr>
        <p:txBody>
          <a:bodyPr/>
          <a:lstStyle>
            <a:lvl1pPr marL="0" indent="0">
              <a:buNone/>
              <a:defRPr/>
            </a:lvl1pPr>
            <a:lvl2pPr marL="460375" indent="-285750">
              <a:buNone/>
              <a:defRPr lang="en-US" sz="1800" kern="1200" dirty="0">
                <a:solidFill>
                  <a:schemeClr val="tx2"/>
                </a:solidFill>
                <a:latin typeface="+mn-lt"/>
                <a:ea typeface="+mn-ea"/>
                <a:cs typeface="+mn-cs"/>
              </a:defRPr>
            </a:lvl2pPr>
            <a:lvl3pPr marL="914400" indent="0">
              <a:buNone/>
              <a:defRPr/>
            </a:lvl3pPr>
            <a:lvl4pPr marL="1371600" indent="0">
              <a:buNone/>
              <a:defRPr/>
            </a:lvl4pPr>
            <a:lvl5pPr marL="1828800" indent="0">
              <a:buNone/>
              <a:defRPr/>
            </a:lvl5pPr>
          </a:lstStyle>
          <a:p>
            <a:pPr lvl="0"/>
            <a:r>
              <a:rPr lang="en-GB"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GB" dirty="0"/>
              <a:t>No more than one level of bullets here</a:t>
            </a:r>
          </a:p>
        </p:txBody>
      </p:sp>
      <p:sp>
        <p:nvSpPr>
          <p:cNvPr id="20" name="Text Placeholder 16">
            <a:extLst>
              <a:ext uri="{FF2B5EF4-FFF2-40B4-BE49-F238E27FC236}">
                <a16:creationId xmlns:a16="http://schemas.microsoft.com/office/drawing/2014/main" id="{498D0F0B-7E6C-4F63-8798-3D5CBC5E8ADD}"/>
              </a:ext>
            </a:extLst>
          </p:cNvPr>
          <p:cNvSpPr>
            <a:spLocks noGrp="1"/>
          </p:cNvSpPr>
          <p:nvPr>
            <p:ph type="body" sz="quarter" idx="20" hasCustomPrompt="1"/>
          </p:nvPr>
        </p:nvSpPr>
        <p:spPr>
          <a:xfrm>
            <a:off x="9110663" y="3543301"/>
            <a:ext cx="2838450" cy="2441574"/>
          </a:xfrm>
        </p:spPr>
        <p:txBody>
          <a:bodyPr/>
          <a:lstStyle>
            <a:lvl1pPr marL="0" indent="0">
              <a:buNone/>
              <a:defRPr/>
            </a:lvl1pPr>
            <a:lvl2pPr marL="460375" indent="-285750">
              <a:buFont typeface="Arial" panose="020B0604020202020204" pitchFamily="34" charset="0"/>
              <a:buChar char="•"/>
              <a:defRPr lang="en-US" sz="1800" kern="1200" dirty="0">
                <a:solidFill>
                  <a:schemeClr val="tx2"/>
                </a:solidFill>
                <a:latin typeface="+mn-lt"/>
                <a:ea typeface="+mn-ea"/>
                <a:cs typeface="+mn-cs"/>
              </a:defRPr>
            </a:lvl2pPr>
            <a:lvl3pPr marL="914400" indent="0">
              <a:buNone/>
              <a:defRPr/>
            </a:lvl3pPr>
            <a:lvl4pPr marL="1371600" indent="0">
              <a:buNone/>
              <a:defRPr/>
            </a:lvl4pPr>
            <a:lvl5pPr marL="1828800" indent="0">
              <a:buNone/>
              <a:defRPr/>
            </a:lvl5pPr>
          </a:lstStyle>
          <a:p>
            <a:pPr lvl="0"/>
            <a:r>
              <a:rPr lang="en-GB"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GB" dirty="0"/>
              <a:t>No more than one level of bullets here</a:t>
            </a:r>
          </a:p>
        </p:txBody>
      </p:sp>
      <p:cxnSp>
        <p:nvCxnSpPr>
          <p:cNvPr id="29" name="Straight Connector 28">
            <a:extLst>
              <a:ext uri="{FF2B5EF4-FFF2-40B4-BE49-F238E27FC236}">
                <a16:creationId xmlns:a16="http://schemas.microsoft.com/office/drawing/2014/main" id="{ABD4F982-E7B5-4E40-ACD4-EC15C667EF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4803F57-0C53-4BA3-BF63-B29945985223}"/>
              </a:ext>
            </a:extLst>
          </p:cNvPr>
          <p:cNvSpPr>
            <a:spLocks noGrp="1"/>
          </p:cNvSpPr>
          <p:nvPr>
            <p:ph type="ftr" sz="quarter" idx="21"/>
          </p:nvPr>
        </p:nvSpPr>
        <p:spPr/>
        <p:txBody>
          <a:bodyPr/>
          <a:lstStyle/>
          <a:p>
            <a:endParaRPr lang="en-GB" dirty="0"/>
          </a:p>
        </p:txBody>
      </p:sp>
      <p:pic>
        <p:nvPicPr>
          <p:cNvPr id="30" name="Picture 29">
            <a:extLst>
              <a:ext uri="{FF2B5EF4-FFF2-40B4-BE49-F238E27FC236}">
                <a16:creationId xmlns:a16="http://schemas.microsoft.com/office/drawing/2014/main" id="{690684C8-547B-9740-AE0C-88E3740753B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7983919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50D20C7-121D-4310-81B9-FB5410C64F02}"/>
              </a:ext>
            </a:extLst>
          </p:cNvPr>
          <p:cNvSpPr>
            <a:spLocks noGrp="1"/>
          </p:cNvSpPr>
          <p:nvPr>
            <p:ph type="body" sz="quarter" idx="21" hasCustomPrompt="1"/>
          </p:nvPr>
        </p:nvSpPr>
        <p:spPr>
          <a:xfrm>
            <a:off x="255588" y="1196975"/>
            <a:ext cx="2828925" cy="2060575"/>
          </a:xfrm>
        </p:spPr>
        <p:txBody>
          <a:bodyPr vert="horz" lIns="91440" tIns="45720" rIns="91440" bIns="45720" rtlCol="0">
            <a:normAutofit/>
          </a:bodyPr>
          <a:lstStyle>
            <a:lvl1pPr marL="0" indent="0">
              <a:buNone/>
              <a:defRPr lang="en-US" smtClean="0"/>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lang="en-US" smtClean="0"/>
            </a:lvl2pPr>
            <a:lvl3pPr marL="914400" indent="0">
              <a:buNone/>
              <a:defRPr lang="en-US" smtClean="0"/>
            </a:lvl3pPr>
            <a:lvl4pPr marL="1371600" indent="0">
              <a:buNone/>
              <a:defRPr lang="en-US" smtClean="0"/>
            </a:lvl4pPr>
            <a:lvl5pPr marL="1828800" indent="0">
              <a:buNone/>
              <a:defRPr lang="en-GB"/>
            </a:lvl5pPr>
          </a:lstStyle>
          <a:p>
            <a:pPr marL="228600" lvl="0" indent="-228600"/>
            <a:r>
              <a:rPr lang="en-GB"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GB" dirty="0"/>
              <a:t>No more than one level of bullets here</a:t>
            </a:r>
          </a:p>
        </p:txBody>
      </p:sp>
      <p:sp>
        <p:nvSpPr>
          <p:cNvPr id="2" name="Title 1">
            <a:extLst>
              <a:ext uri="{FF2B5EF4-FFF2-40B4-BE49-F238E27FC236}">
                <a16:creationId xmlns:a16="http://schemas.microsoft.com/office/drawing/2014/main" id="{81BBD6A9-5051-4C55-A319-6AACE0AEF28A}"/>
              </a:ext>
            </a:extLst>
          </p:cNvPr>
          <p:cNvSpPr>
            <a:spLocks noGrp="1"/>
          </p:cNvSpPr>
          <p:nvPr>
            <p:ph type="title" hasCustomPrompt="1"/>
          </p:nvPr>
        </p:nvSpPr>
        <p:spPr/>
        <p:txBody>
          <a:bodyPr/>
          <a:lstStyle/>
          <a:p>
            <a:r>
              <a:rPr lang="en-GB" dirty="0"/>
              <a:t>Enter title</a:t>
            </a:r>
          </a:p>
        </p:txBody>
      </p:sp>
      <p:sp>
        <p:nvSpPr>
          <p:cNvPr id="10" name="Picture Placeholder 6">
            <a:extLst>
              <a:ext uri="{FF2B5EF4-FFF2-40B4-BE49-F238E27FC236}">
                <a16:creationId xmlns:a16="http://schemas.microsoft.com/office/drawing/2014/main" id="{88C0C4C2-577C-4D93-915B-CE1FF65A4647}"/>
              </a:ext>
            </a:extLst>
          </p:cNvPr>
          <p:cNvSpPr>
            <a:spLocks noGrp="1"/>
          </p:cNvSpPr>
          <p:nvPr>
            <p:ph type="pic" sz="quarter" idx="16" hasCustomPrompt="1"/>
          </p:nvPr>
        </p:nvSpPr>
        <p:spPr>
          <a:xfrm>
            <a:off x="6161910" y="3543301"/>
            <a:ext cx="5773155" cy="2434751"/>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a:p>
            <a:endParaRPr lang="en-GB" dirty="0"/>
          </a:p>
        </p:txBody>
      </p:sp>
      <p:cxnSp>
        <p:nvCxnSpPr>
          <p:cNvPr id="13" name="Straight Connector 12">
            <a:extLst>
              <a:ext uri="{FF2B5EF4-FFF2-40B4-BE49-F238E27FC236}">
                <a16:creationId xmlns:a16="http://schemas.microsoft.com/office/drawing/2014/main" id="{1637EA6B-831F-4484-92A3-0D29740A32AF}"/>
              </a:ext>
            </a:extLst>
          </p:cNvPr>
          <p:cNvCxnSpPr>
            <a:cxnSpLocks/>
          </p:cNvCxnSpPr>
          <p:nvPr userDrawn="1"/>
        </p:nvCxnSpPr>
        <p:spPr>
          <a:xfrm>
            <a:off x="255116" y="3371850"/>
            <a:ext cx="5782912"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0414B2-200E-479C-ABF5-75C5FAC43285}"/>
              </a:ext>
            </a:extLst>
          </p:cNvPr>
          <p:cNvCxnSpPr/>
          <p:nvPr userDrawn="1"/>
        </p:nvCxnSpPr>
        <p:spPr>
          <a:xfrm>
            <a:off x="6161910" y="3371850"/>
            <a:ext cx="2829397"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D00751-7B59-4ACD-AA9B-12AC2B23653C}"/>
              </a:ext>
            </a:extLst>
          </p:cNvPr>
          <p:cNvCxnSpPr/>
          <p:nvPr userDrawn="1"/>
        </p:nvCxnSpPr>
        <p:spPr>
          <a:xfrm>
            <a:off x="9115189" y="3371850"/>
            <a:ext cx="2829397" cy="0"/>
          </a:xfrm>
          <a:prstGeom prst="line">
            <a:avLst/>
          </a:prstGeom>
          <a:ln w="25400" cap="rnd">
            <a:solidFill>
              <a:schemeClr val="accent6"/>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9AD650B5-7491-4266-ACFD-47B4BA59EEC8}"/>
              </a:ext>
            </a:extLst>
          </p:cNvPr>
          <p:cNvSpPr>
            <a:spLocks noGrp="1"/>
          </p:cNvSpPr>
          <p:nvPr>
            <p:ph type="body" sz="quarter" idx="17" hasCustomPrompt="1"/>
          </p:nvPr>
        </p:nvSpPr>
        <p:spPr>
          <a:xfrm>
            <a:off x="255588" y="3543301"/>
            <a:ext cx="5783262" cy="2441574"/>
          </a:xfrm>
        </p:spPr>
        <p:txBody>
          <a:bodyPr/>
          <a:lstStyle>
            <a:lvl1pPr marL="0" indent="0">
              <a:buNone/>
              <a:defRPr/>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GB"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GB" dirty="0"/>
              <a:t>No more than one level of bullets here</a:t>
            </a:r>
          </a:p>
        </p:txBody>
      </p:sp>
      <p:cxnSp>
        <p:nvCxnSpPr>
          <p:cNvPr id="29" name="Straight Connector 28">
            <a:extLst>
              <a:ext uri="{FF2B5EF4-FFF2-40B4-BE49-F238E27FC236}">
                <a16:creationId xmlns:a16="http://schemas.microsoft.com/office/drawing/2014/main" id="{ABD4F982-E7B5-4E40-ACD4-EC15C667EF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0" name="Picture Placeholder 6">
            <a:extLst>
              <a:ext uri="{FF2B5EF4-FFF2-40B4-BE49-F238E27FC236}">
                <a16:creationId xmlns:a16="http://schemas.microsoft.com/office/drawing/2014/main" id="{5E342A90-2B0C-4D2D-9B9C-009582D023D5}"/>
              </a:ext>
            </a:extLst>
          </p:cNvPr>
          <p:cNvSpPr>
            <a:spLocks noGrp="1"/>
          </p:cNvSpPr>
          <p:nvPr>
            <p:ph type="pic" sz="quarter" idx="18" hasCustomPrompt="1"/>
          </p:nvPr>
        </p:nvSpPr>
        <p:spPr>
          <a:xfrm>
            <a:off x="3207866"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a:p>
            <a:endParaRPr lang="en-GB" dirty="0"/>
          </a:p>
        </p:txBody>
      </p:sp>
      <p:sp>
        <p:nvSpPr>
          <p:cNvPr id="31" name="Text Placeholder 16">
            <a:extLst>
              <a:ext uri="{FF2B5EF4-FFF2-40B4-BE49-F238E27FC236}">
                <a16:creationId xmlns:a16="http://schemas.microsoft.com/office/drawing/2014/main" id="{73DCAF20-12EC-4E48-A318-966FD4F4405D}"/>
              </a:ext>
            </a:extLst>
          </p:cNvPr>
          <p:cNvSpPr>
            <a:spLocks noGrp="1"/>
          </p:cNvSpPr>
          <p:nvPr>
            <p:ph type="body" sz="quarter" idx="19" hasCustomPrompt="1"/>
          </p:nvPr>
        </p:nvSpPr>
        <p:spPr>
          <a:xfrm>
            <a:off x="6170141" y="1196975"/>
            <a:ext cx="2821166" cy="2060575"/>
          </a:xfrm>
        </p:spPr>
        <p:txBody>
          <a:bodyPr/>
          <a:lstStyle>
            <a:lvl1pPr marL="0" indent="0">
              <a:buNone/>
              <a:defRPr/>
            </a:lvl1pPr>
            <a:lvl2pPr marL="360363" indent="-185738" algn="l" defTabSz="914400" rtl="0" eaLnBrk="1" latinLnBrk="0" hangingPunct="1">
              <a:lnSpc>
                <a:spcPct val="90000"/>
              </a:lnSpc>
              <a:spcBef>
                <a:spcPts val="500"/>
              </a:spcBef>
              <a:buClr>
                <a:schemeClr val="accent1"/>
              </a:buClr>
              <a:buFont typeface="Arial" panose="020B0604020202020204" pitchFamily="34" charset="0"/>
              <a:buChar char="•"/>
              <a:tabLst/>
              <a:defRPr/>
            </a:lvl2pPr>
            <a:lvl3pPr marL="914400" indent="0">
              <a:buNone/>
              <a:defRPr/>
            </a:lvl3pPr>
            <a:lvl4pPr marL="1371600" indent="0">
              <a:buNone/>
              <a:defRPr/>
            </a:lvl4pPr>
            <a:lvl5pPr marL="1828800" indent="0">
              <a:buNone/>
              <a:defRPr/>
            </a:lvl5pPr>
          </a:lstStyle>
          <a:p>
            <a:pPr lvl="0"/>
            <a:r>
              <a:rPr lang="en-GB" dirty="0"/>
              <a:t>Add subhead text</a:t>
            </a:r>
          </a:p>
          <a:p>
            <a:pPr marL="360363" lvl="1" indent="-185738" algn="l" defTabSz="914400" rtl="0" eaLnBrk="1" latinLnBrk="0" hangingPunct="1">
              <a:lnSpc>
                <a:spcPct val="90000"/>
              </a:lnSpc>
              <a:spcBef>
                <a:spcPts val="500"/>
              </a:spcBef>
              <a:buClr>
                <a:schemeClr val="accent1"/>
              </a:buClr>
              <a:buFont typeface="Arial" panose="020B0604020202020204" pitchFamily="34" charset="0"/>
              <a:buChar char="•"/>
              <a:tabLst/>
            </a:pPr>
            <a:r>
              <a:rPr lang="en-GB" dirty="0"/>
              <a:t>No more than one level of bullets here</a:t>
            </a:r>
          </a:p>
        </p:txBody>
      </p:sp>
      <p:sp>
        <p:nvSpPr>
          <p:cNvPr id="32" name="Picture Placeholder 6">
            <a:extLst>
              <a:ext uri="{FF2B5EF4-FFF2-40B4-BE49-F238E27FC236}">
                <a16:creationId xmlns:a16="http://schemas.microsoft.com/office/drawing/2014/main" id="{81568C63-A0DB-4C5A-A0E0-E6D10894D65A}"/>
              </a:ext>
            </a:extLst>
          </p:cNvPr>
          <p:cNvSpPr>
            <a:spLocks noGrp="1"/>
          </p:cNvSpPr>
          <p:nvPr>
            <p:ph type="pic" sz="quarter" idx="20" hasCustomPrompt="1"/>
          </p:nvPr>
        </p:nvSpPr>
        <p:spPr>
          <a:xfrm>
            <a:off x="9115661" y="1196975"/>
            <a:ext cx="2828925" cy="2060575"/>
          </a:xfrm>
        </p:spPr>
        <p:txBody>
          <a:bodyPr lIns="72000" tIns="36000" rIns="72000" bIns="540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a:p>
            <a:endParaRPr lang="en-GB" dirty="0"/>
          </a:p>
        </p:txBody>
      </p:sp>
      <p:sp>
        <p:nvSpPr>
          <p:cNvPr id="8" name="Footer Placeholder 7">
            <a:extLst>
              <a:ext uri="{FF2B5EF4-FFF2-40B4-BE49-F238E27FC236}">
                <a16:creationId xmlns:a16="http://schemas.microsoft.com/office/drawing/2014/main" id="{C71E8464-B86E-4C9D-B421-A0484BF6F4B5}"/>
              </a:ext>
            </a:extLst>
          </p:cNvPr>
          <p:cNvSpPr>
            <a:spLocks noGrp="1"/>
          </p:cNvSpPr>
          <p:nvPr>
            <p:ph type="ftr" sz="quarter" idx="22"/>
          </p:nvPr>
        </p:nvSpPr>
        <p:spPr/>
        <p:txBody>
          <a:bodyPr/>
          <a:lstStyle/>
          <a:p>
            <a:endParaRPr lang="en-GB" dirty="0"/>
          </a:p>
        </p:txBody>
      </p:sp>
      <p:pic>
        <p:nvPicPr>
          <p:cNvPr id="33" name="Picture 32">
            <a:extLst>
              <a:ext uri="{FF2B5EF4-FFF2-40B4-BE49-F238E27FC236}">
                <a16:creationId xmlns:a16="http://schemas.microsoft.com/office/drawing/2014/main" id="{57DBDE1F-803C-DC49-957D-FDCD61C417F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28230187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5AFE449E-4CA6-4C84-B3E6-911EEBC612DF}"/>
              </a:ext>
            </a:extLst>
          </p:cNvPr>
          <p:cNvPicPr>
            <a:picLocks noChangeAspect="1"/>
          </p:cNvPicPr>
          <p:nvPr userDrawn="1"/>
        </p:nvPicPr>
        <p:blipFill rotWithShape="1">
          <a:blip/>
          <a:srcRect l="39723" t="49808" r="55140" b="26791"/>
          <a:stretch/>
        </p:blipFill>
        <p:spPr>
          <a:xfrm>
            <a:off x="-1089" y="3242989"/>
            <a:ext cx="671046" cy="2938251"/>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8" name="Rectangle 7">
            <a:extLst>
              <a:ext uri="{FF2B5EF4-FFF2-40B4-BE49-F238E27FC236}">
                <a16:creationId xmlns:a16="http://schemas.microsoft.com/office/drawing/2014/main" id="{2B7BBAC8-B41E-4852-A76C-8393CCE606D6}"/>
              </a:ext>
            </a:extLst>
          </p:cNvPr>
          <p:cNvSpPr/>
          <p:nvPr userDrawn="1"/>
        </p:nvSpPr>
        <p:spPr>
          <a:xfrm>
            <a:off x="1" y="3242989"/>
            <a:ext cx="669956" cy="2938251"/>
          </a:xfrm>
          <a:prstGeom prst="rect">
            <a:avLst/>
          </a:prstGeom>
          <a:solidFill>
            <a:schemeClr val="accent3">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447823FF-C76F-426C-B219-0D5A62ED4409}"/>
              </a:ext>
            </a:extLst>
          </p:cNvPr>
          <p:cNvSpPr/>
          <p:nvPr userDrawn="1"/>
        </p:nvSpPr>
        <p:spPr>
          <a:xfrm>
            <a:off x="-1089" y="0"/>
            <a:ext cx="12192000" cy="3380888"/>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ECAB465-F32F-4A1E-9FF1-38C701C3EC20}"/>
              </a:ext>
            </a:extLst>
          </p:cNvPr>
          <p:cNvSpPr>
            <a:spLocks noGrp="1"/>
          </p:cNvSpPr>
          <p:nvPr>
            <p:ph type="title" hasCustomPrompt="1"/>
          </p:nvPr>
        </p:nvSpPr>
        <p:spPr>
          <a:xfrm>
            <a:off x="1119910" y="3966126"/>
            <a:ext cx="3314607" cy="1497485"/>
          </a:xfrm>
        </p:spPr>
        <p:txBody>
          <a:bodyPr/>
          <a:lstStyle>
            <a:lvl1pPr>
              <a:defRPr>
                <a:solidFill>
                  <a:schemeClr val="accent6"/>
                </a:solidFill>
              </a:defRPr>
            </a:lvl1pPr>
          </a:lstStyle>
          <a:p>
            <a:r>
              <a:rPr lang="en-GB" dirty="0"/>
              <a:t>Enter title</a:t>
            </a:r>
          </a:p>
        </p:txBody>
      </p:sp>
      <p:sp>
        <p:nvSpPr>
          <p:cNvPr id="7" name="Picture Placeholder 6">
            <a:extLst>
              <a:ext uri="{FF2B5EF4-FFF2-40B4-BE49-F238E27FC236}">
                <a16:creationId xmlns:a16="http://schemas.microsoft.com/office/drawing/2014/main" id="{612C48D1-169F-4171-9F3B-117E71D96BE3}"/>
              </a:ext>
            </a:extLst>
          </p:cNvPr>
          <p:cNvSpPr>
            <a:spLocks noGrp="1"/>
          </p:cNvSpPr>
          <p:nvPr>
            <p:ph type="pic" sz="quarter" idx="13" hasCustomPrompt="1"/>
          </p:nvPr>
        </p:nvSpPr>
        <p:spPr>
          <a:xfrm>
            <a:off x="0" y="1"/>
            <a:ext cx="12192000" cy="3242988"/>
          </a:xfrm>
          <a:solidFill>
            <a:schemeClr val="bg1"/>
          </a:solidFill>
          <a:effectLst>
            <a:outerShdw blurRad="88900" dist="38100" dir="5400000" algn="t" rotWithShape="0">
              <a:prstClr val="black">
                <a:alpha val="20000"/>
              </a:prstClr>
            </a:outerShdw>
          </a:effectLst>
        </p:spPr>
        <p:txBody>
          <a:bodyPr vert="horz" lIns="72000" tIns="72000" rIns="72000" bIns="1044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
        <p:nvSpPr>
          <p:cNvPr id="19" name="Text Placeholder 18">
            <a:extLst>
              <a:ext uri="{FF2B5EF4-FFF2-40B4-BE49-F238E27FC236}">
                <a16:creationId xmlns:a16="http://schemas.microsoft.com/office/drawing/2014/main" id="{5210B970-E066-44AB-A67C-39DA5EF063D5}"/>
              </a:ext>
            </a:extLst>
          </p:cNvPr>
          <p:cNvSpPr>
            <a:spLocks noGrp="1"/>
          </p:cNvSpPr>
          <p:nvPr>
            <p:ph type="body" sz="quarter" idx="14" hasCustomPrompt="1"/>
          </p:nvPr>
        </p:nvSpPr>
        <p:spPr>
          <a:xfrm>
            <a:off x="4852657" y="3601054"/>
            <a:ext cx="7091693" cy="237446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Add text</a:t>
            </a:r>
          </a:p>
          <a:p>
            <a:pPr lvl="1"/>
            <a:r>
              <a:rPr lang="en-GB" dirty="0"/>
              <a:t>Second level</a:t>
            </a:r>
          </a:p>
          <a:p>
            <a:pPr lvl="2"/>
            <a:r>
              <a:rPr lang="en-GB" dirty="0"/>
              <a:t>Third level</a:t>
            </a:r>
          </a:p>
        </p:txBody>
      </p:sp>
      <p:cxnSp>
        <p:nvCxnSpPr>
          <p:cNvPr id="17" name="Straight Connector 16">
            <a:extLst>
              <a:ext uri="{FF2B5EF4-FFF2-40B4-BE49-F238E27FC236}">
                <a16:creationId xmlns:a16="http://schemas.microsoft.com/office/drawing/2014/main" id="{93C97990-E2EB-4972-AF10-931AA8229B85}"/>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12D4F98-7BC8-479A-987A-7A53E35D3FE7}"/>
              </a:ext>
            </a:extLst>
          </p:cNvPr>
          <p:cNvSpPr>
            <a:spLocks noGrp="1"/>
          </p:cNvSpPr>
          <p:nvPr>
            <p:ph type="ftr" sz="quarter" idx="15"/>
          </p:nvPr>
        </p:nvSpPr>
        <p:spPr/>
        <p:txBody>
          <a:bodyPr/>
          <a:lstStyle/>
          <a:p>
            <a:endParaRPr lang="en-GB" dirty="0"/>
          </a:p>
        </p:txBody>
      </p:sp>
      <p:pic>
        <p:nvPicPr>
          <p:cNvPr id="18" name="Picture 17">
            <a:extLst>
              <a:ext uri="{FF2B5EF4-FFF2-40B4-BE49-F238E27FC236}">
                <a16:creationId xmlns:a16="http://schemas.microsoft.com/office/drawing/2014/main" id="{2AAE4987-2832-7B40-AA74-356CAA8F5CD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2674145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78A53C-1623-41B1-A78C-2E884C0EA52C}"/>
              </a:ext>
            </a:extLst>
          </p:cNvPr>
          <p:cNvPicPr>
            <a:picLocks noChangeAspect="1"/>
          </p:cNvPicPr>
          <p:nvPr userDrawn="1"/>
        </p:nvPicPr>
        <p:blipFill rotWithShape="1">
          <a:blip r:embed="rId3"/>
          <a:srcRect l="44800" r="3879" b="69711"/>
          <a:stretch/>
        </p:blipFill>
        <p:spPr>
          <a:xfrm>
            <a:off x="0" y="0"/>
            <a:ext cx="6153149" cy="2077234"/>
          </a:xfrm>
          <a:prstGeom prst="rect">
            <a:avLst/>
          </a:prstGeom>
        </p:spPr>
      </p:pic>
      <p:pic>
        <p:nvPicPr>
          <p:cNvPr id="31" name="Graphic 30">
            <a:extLst>
              <a:ext uri="{FF2B5EF4-FFF2-40B4-BE49-F238E27FC236}">
                <a16:creationId xmlns:a16="http://schemas.microsoft.com/office/drawing/2014/main" id="{C405875D-D49D-4AD7-8174-3D34B708DBFC}"/>
              </a:ext>
            </a:extLst>
          </p:cNvPr>
          <p:cNvPicPr>
            <a:picLocks noChangeAspect="1"/>
          </p:cNvPicPr>
          <p:nvPr userDrawn="1"/>
        </p:nvPicPr>
        <p:blipFill rotWithShape="1">
          <a:blip/>
          <a:srcRect l="39722" t="23515" r="58386" b="26791"/>
          <a:stretch/>
        </p:blipFill>
        <p:spPr>
          <a:xfrm>
            <a:off x="11944848" y="-9905"/>
            <a:ext cx="247152" cy="6189599"/>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6153150" y="-23"/>
            <a:ext cx="5791699" cy="6157911"/>
          </a:xfrm>
          <a:no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5"/>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
        <p:nvSpPr>
          <p:cNvPr id="11" name="Title 10">
            <a:extLst>
              <a:ext uri="{FF2B5EF4-FFF2-40B4-BE49-F238E27FC236}">
                <a16:creationId xmlns:a16="http://schemas.microsoft.com/office/drawing/2014/main" id="{A6BA76B2-A261-4CFB-B331-B236677917F3}"/>
              </a:ext>
            </a:extLst>
          </p:cNvPr>
          <p:cNvSpPr>
            <a:spLocks noGrp="1"/>
          </p:cNvSpPr>
          <p:nvPr>
            <p:ph type="title" hasCustomPrompt="1"/>
          </p:nvPr>
        </p:nvSpPr>
        <p:spPr>
          <a:xfrm>
            <a:off x="0" y="0"/>
            <a:ext cx="6153149" cy="2077234"/>
          </a:xfrm>
          <a:solidFill>
            <a:schemeClr val="accent6">
              <a:alpha val="90000"/>
            </a:schemeClr>
          </a:solidFill>
        </p:spPr>
        <p:txBody>
          <a:bodyPr lIns="252000" tIns="180000" rIns="180000" bIns="180000"/>
          <a:lstStyle>
            <a:lvl1pPr>
              <a:defRPr>
                <a:solidFill>
                  <a:schemeClr val="bg1"/>
                </a:solidFill>
              </a:defRPr>
            </a:lvl1pPr>
          </a:lstStyle>
          <a:p>
            <a:r>
              <a:rPr lang="en-GB" dirty="0"/>
              <a:t>Enter title</a:t>
            </a:r>
          </a:p>
        </p:txBody>
      </p:sp>
      <p:sp>
        <p:nvSpPr>
          <p:cNvPr id="27" name="Text Placeholder 26">
            <a:extLst>
              <a:ext uri="{FF2B5EF4-FFF2-40B4-BE49-F238E27FC236}">
                <a16:creationId xmlns:a16="http://schemas.microsoft.com/office/drawing/2014/main" id="{6FDF242F-295C-4FF5-9972-CDB685E9DFA6}"/>
              </a:ext>
            </a:extLst>
          </p:cNvPr>
          <p:cNvSpPr>
            <a:spLocks noGrp="1"/>
          </p:cNvSpPr>
          <p:nvPr>
            <p:ph type="body" sz="quarter" idx="14" hasCustomPrompt="1"/>
          </p:nvPr>
        </p:nvSpPr>
        <p:spPr>
          <a:xfrm>
            <a:off x="246063" y="2459251"/>
            <a:ext cx="5791699" cy="3525623"/>
          </a:xfrm>
        </p:spPr>
        <p:txBody>
          <a:bodyPr/>
          <a:lstStyle>
            <a:lvl1pPr marL="0" indent="0">
              <a:buNone/>
              <a:defRPr/>
            </a:lvl1pPr>
          </a:lstStyle>
          <a:p>
            <a:pPr lvl="0"/>
            <a:r>
              <a:rPr lang="en-GB" dirty="0"/>
              <a:t>Add text</a:t>
            </a:r>
          </a:p>
          <a:p>
            <a:pPr lvl="1"/>
            <a:r>
              <a:rPr lang="en-GB" dirty="0"/>
              <a:t>Second level</a:t>
            </a:r>
          </a:p>
          <a:p>
            <a:pPr lvl="2"/>
            <a:r>
              <a:rPr lang="en-GB" dirty="0"/>
              <a:t>Third level</a:t>
            </a:r>
          </a:p>
        </p:txBody>
      </p:sp>
      <p:sp>
        <p:nvSpPr>
          <p:cNvPr id="29" name="Rectangle 28">
            <a:extLst>
              <a:ext uri="{FF2B5EF4-FFF2-40B4-BE49-F238E27FC236}">
                <a16:creationId xmlns:a16="http://schemas.microsoft.com/office/drawing/2014/main" id="{119DD3C3-8D84-4DD3-AFE3-61EFAC4BA2BC}"/>
              </a:ext>
            </a:extLst>
          </p:cNvPr>
          <p:cNvSpPr/>
          <p:nvPr userDrawn="1"/>
        </p:nvSpPr>
        <p:spPr>
          <a:xfrm>
            <a:off x="11944849" y="0"/>
            <a:ext cx="247151" cy="6172177"/>
          </a:xfrm>
          <a:prstGeom prst="rect">
            <a:avLst/>
          </a:prstGeom>
          <a:solidFill>
            <a:schemeClr val="accent2">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5" name="Straight Connector 24">
            <a:extLst>
              <a:ext uri="{FF2B5EF4-FFF2-40B4-BE49-F238E27FC236}">
                <a16:creationId xmlns:a16="http://schemas.microsoft.com/office/drawing/2014/main" id="{3C11F9C1-FF36-4D57-816E-51C14F2A17D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D3A7FC-7004-4EDF-B945-941D9B897FEC}"/>
              </a:ext>
            </a:extLst>
          </p:cNvPr>
          <p:cNvCxnSpPr>
            <a:cxnSpLocks/>
          </p:cNvCxnSpPr>
          <p:nvPr userDrawn="1"/>
        </p:nvCxnSpPr>
        <p:spPr>
          <a:xfrm>
            <a:off x="255116" y="2282410"/>
            <a:ext cx="540000"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41DBBC9-1DB9-416F-9CE8-14E3BD2E2F37}"/>
              </a:ext>
            </a:extLst>
          </p:cNvPr>
          <p:cNvSpPr>
            <a:spLocks noGrp="1"/>
          </p:cNvSpPr>
          <p:nvPr>
            <p:ph type="ftr" sz="quarter" idx="15"/>
          </p:nvPr>
        </p:nvSpPr>
        <p:spPr/>
        <p:txBody>
          <a:bodyPr/>
          <a:lstStyle/>
          <a:p>
            <a:endParaRPr lang="en-GB" dirty="0"/>
          </a:p>
        </p:txBody>
      </p:sp>
      <p:pic>
        <p:nvPicPr>
          <p:cNvPr id="26" name="Picture 25">
            <a:extLst>
              <a:ext uri="{FF2B5EF4-FFF2-40B4-BE49-F238E27FC236}">
                <a16:creationId xmlns:a16="http://schemas.microsoft.com/office/drawing/2014/main" id="{633B1C7E-E3CF-E549-B99E-07D0B30D73B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24400109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CDBE537-51F7-4EC9-9101-387FDCD79461}"/>
              </a:ext>
            </a:extLst>
          </p:cNvPr>
          <p:cNvPicPr>
            <a:picLocks noChangeAspect="1"/>
          </p:cNvPicPr>
          <p:nvPr userDrawn="1"/>
        </p:nvPicPr>
        <p:blipFill rotWithShape="1">
          <a:blip r:embed="rId3"/>
          <a:srcRect l="594" t="2168" b="10242"/>
          <a:stretch/>
        </p:blipFill>
        <p:spPr>
          <a:xfrm>
            <a:off x="0" y="0"/>
            <a:ext cx="12192000" cy="6144926"/>
          </a:xfrm>
          <a:prstGeom prst="rect">
            <a:avLst/>
          </a:prstGeom>
        </p:spPr>
      </p:pic>
      <p:sp>
        <p:nvSpPr>
          <p:cNvPr id="31" name="Rectangle 30">
            <a:extLst>
              <a:ext uri="{FF2B5EF4-FFF2-40B4-BE49-F238E27FC236}">
                <a16:creationId xmlns:a16="http://schemas.microsoft.com/office/drawing/2014/main" id="{8E0B1DF2-6B2F-44E9-8DDE-3377012C0598}"/>
              </a:ext>
            </a:extLst>
          </p:cNvPr>
          <p:cNvSpPr/>
          <p:nvPr userDrawn="1"/>
        </p:nvSpPr>
        <p:spPr>
          <a:xfrm>
            <a:off x="0" y="1"/>
            <a:ext cx="12192000" cy="6170764"/>
          </a:xfrm>
          <a:prstGeom prst="rect">
            <a:avLst/>
          </a:prstGeom>
          <a:solidFill>
            <a:schemeClr val="accent2">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576ADF31-0F0D-4FB7-B0B5-8F9F65D48910}"/>
              </a:ext>
            </a:extLst>
          </p:cNvPr>
          <p:cNvSpPr>
            <a:spLocks noGrp="1"/>
          </p:cNvSpPr>
          <p:nvPr>
            <p:ph type="pic" sz="quarter" idx="13" hasCustomPrompt="1"/>
          </p:nvPr>
        </p:nvSpPr>
        <p:spPr>
          <a:xfrm>
            <a:off x="0" y="1196975"/>
            <a:ext cx="5954069" cy="2891204"/>
          </a:xfrm>
          <a:solidFill>
            <a:schemeClr val="bg1"/>
          </a:solidFill>
          <a:ln w="50800" cap="rnd">
            <a:noFill/>
            <a:round/>
          </a:ln>
          <a:effectLst>
            <a:outerShdw blurRad="88900" dist="38100" dir="5400000" algn="t" rotWithShape="0">
              <a:prstClr val="black">
                <a:alpha val="20000"/>
              </a:prstClr>
            </a:outerShdw>
          </a:effectLst>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accent3"/>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
        <p:nvSpPr>
          <p:cNvPr id="14" name="Picture Placeholder 13">
            <a:extLst>
              <a:ext uri="{FF2B5EF4-FFF2-40B4-BE49-F238E27FC236}">
                <a16:creationId xmlns:a16="http://schemas.microsoft.com/office/drawing/2014/main" id="{96D9AE41-C612-42EC-BB6B-5748264397E0}"/>
              </a:ext>
            </a:extLst>
          </p:cNvPr>
          <p:cNvSpPr>
            <a:spLocks noGrp="1"/>
          </p:cNvSpPr>
          <p:nvPr>
            <p:ph type="pic" sz="quarter" idx="14" hasCustomPrompt="1"/>
          </p:nvPr>
        </p:nvSpPr>
        <p:spPr>
          <a:xfrm>
            <a:off x="8051830" y="1196974"/>
            <a:ext cx="4140169" cy="4959501"/>
          </a:xfrm>
          <a:solidFill>
            <a:schemeClr val="bg1"/>
          </a:solidFill>
          <a:ln w="50800" cap="rnd">
            <a:noFill/>
            <a:round/>
          </a:ln>
          <a:effectLst>
            <a:outerShdw blurRad="88900" dist="38100" dir="5400000" algn="t" rotWithShape="0">
              <a:prstClr val="black">
                <a:alpha val="20000"/>
              </a:prstClr>
            </a:outerShdw>
          </a:effectLst>
        </p:spPr>
        <p:txBody>
          <a:bodyPr vert="horz" lIns="72000" tIns="72000" rIns="72000" bIns="1188000" rtlCol="0" anchor="ctr" anchorCtr="0">
            <a:normAutofit/>
          </a:bodyPr>
          <a:lstStyle>
            <a:lvl1pPr>
              <a:defRPr lang="en-GB" sz="1800" dirty="0" smtClean="0">
                <a:solidFill>
                  <a:schemeClr val="accent3"/>
                </a:solidFill>
              </a:defRPr>
            </a:lvl1pPr>
          </a:lstStyle>
          <a:p>
            <a:pPr marL="0" marR="0" lvl="0" indent="0" algn="ctr" fontAlgn="auto">
              <a:spcAft>
                <a:spcPts val="0"/>
              </a:spcAft>
              <a:buSzTx/>
              <a:buNone/>
              <a:tabLst/>
            </a:pPr>
            <a:r>
              <a:rPr lang="en-GB" dirty="0"/>
              <a:t>Click on the icon to add an image in this place-holder</a:t>
            </a:r>
          </a:p>
        </p:txBody>
      </p:sp>
      <p:sp>
        <p:nvSpPr>
          <p:cNvPr id="27" name="Text Placeholder 26">
            <a:extLst>
              <a:ext uri="{FF2B5EF4-FFF2-40B4-BE49-F238E27FC236}">
                <a16:creationId xmlns:a16="http://schemas.microsoft.com/office/drawing/2014/main" id="{F6894B16-CA31-47EB-9725-FBE926B2EF76}"/>
              </a:ext>
            </a:extLst>
          </p:cNvPr>
          <p:cNvSpPr>
            <a:spLocks noGrp="1"/>
          </p:cNvSpPr>
          <p:nvPr>
            <p:ph type="body" sz="quarter" idx="15" hasCustomPrompt="1"/>
          </p:nvPr>
        </p:nvSpPr>
        <p:spPr>
          <a:xfrm>
            <a:off x="246063" y="4270858"/>
            <a:ext cx="7567078" cy="1714017"/>
          </a:xfrm>
        </p:spPr>
        <p:txBody>
          <a:bodyPr/>
          <a:lstStyle>
            <a:lvl1pPr marL="0" indent="0">
              <a:buNone/>
              <a:defRPr>
                <a:solidFill>
                  <a:schemeClr val="bg1"/>
                </a:solidFill>
              </a:defRPr>
            </a:lvl1pPr>
            <a:lvl2pPr marL="534988" indent="-220663">
              <a:tabLst/>
              <a:defRPr>
                <a:solidFill>
                  <a:schemeClr val="bg1"/>
                </a:solidFill>
              </a:defRPr>
            </a:lvl2pPr>
            <a:lvl3pPr marL="896938" indent="-233363">
              <a:tabLst/>
              <a:defRPr>
                <a:solidFill>
                  <a:schemeClr val="bg1"/>
                </a:solidFill>
              </a:defRPr>
            </a:lvl3pPr>
            <a:lvl4pPr>
              <a:defRPr>
                <a:solidFill>
                  <a:schemeClr val="bg1"/>
                </a:solidFill>
              </a:defRPr>
            </a:lvl4pPr>
            <a:lvl5pPr>
              <a:defRPr>
                <a:solidFill>
                  <a:schemeClr val="bg1"/>
                </a:solidFill>
              </a:defRPr>
            </a:lvl5pPr>
          </a:lstStyle>
          <a:p>
            <a:pPr lvl="0"/>
            <a:r>
              <a:rPr lang="en-GB" dirty="0"/>
              <a:t>Add text</a:t>
            </a:r>
          </a:p>
          <a:p>
            <a:pPr lvl="1"/>
            <a:r>
              <a:rPr lang="en-GB" dirty="0"/>
              <a:t>Second level</a:t>
            </a:r>
          </a:p>
          <a:p>
            <a:pPr lvl="2"/>
            <a:r>
              <a:rPr lang="en-GB" dirty="0"/>
              <a:t>Third level</a:t>
            </a:r>
          </a:p>
        </p:txBody>
      </p:sp>
      <p:cxnSp>
        <p:nvCxnSpPr>
          <p:cNvPr id="30" name="Straight Connector 29">
            <a:extLst>
              <a:ext uri="{FF2B5EF4-FFF2-40B4-BE49-F238E27FC236}">
                <a16:creationId xmlns:a16="http://schemas.microsoft.com/office/drawing/2014/main" id="{2609315D-DD79-4C71-B820-DDC4FB173F13}"/>
              </a:ext>
            </a:extLst>
          </p:cNvPr>
          <p:cNvCxnSpPr>
            <a:cxnSpLocks/>
          </p:cNvCxnSpPr>
          <p:nvPr userDrawn="1"/>
        </p:nvCxnSpPr>
        <p:spPr>
          <a:xfrm flipV="1">
            <a:off x="5954069" y="2657574"/>
            <a:ext cx="2097762" cy="0"/>
          </a:xfrm>
          <a:prstGeom prst="line">
            <a:avLst/>
          </a:prstGeom>
          <a:ln w="50800" cap="rnd">
            <a:no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92C8B4B-CCA6-4005-BD62-D6F3A543A7D2}"/>
              </a:ext>
            </a:extLst>
          </p:cNvPr>
          <p:cNvSpPr/>
          <p:nvPr userDrawn="1"/>
        </p:nvSpPr>
        <p:spPr>
          <a:xfrm>
            <a:off x="0" y="0"/>
            <a:ext cx="12192000" cy="119697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163176F-79D3-4D19-BA43-24BDC581DAED}"/>
              </a:ext>
            </a:extLst>
          </p:cNvPr>
          <p:cNvSpPr>
            <a:spLocks noGrp="1"/>
          </p:cNvSpPr>
          <p:nvPr>
            <p:ph type="title" hasCustomPrompt="1"/>
          </p:nvPr>
        </p:nvSpPr>
        <p:spPr/>
        <p:txBody>
          <a:bodyPr/>
          <a:lstStyle>
            <a:lvl1pPr>
              <a:defRPr>
                <a:solidFill>
                  <a:schemeClr val="tx2"/>
                </a:solidFill>
              </a:defRPr>
            </a:lvl1pPr>
          </a:lstStyle>
          <a:p>
            <a:r>
              <a:rPr lang="en-GB" dirty="0"/>
              <a:t>Enter title</a:t>
            </a:r>
          </a:p>
        </p:txBody>
      </p:sp>
      <p:cxnSp>
        <p:nvCxnSpPr>
          <p:cNvPr id="23" name="Straight Connector 22">
            <a:extLst>
              <a:ext uri="{FF2B5EF4-FFF2-40B4-BE49-F238E27FC236}">
                <a16:creationId xmlns:a16="http://schemas.microsoft.com/office/drawing/2014/main" id="{FA0E6FA7-120E-46D9-BD74-557674CA7DF6}"/>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BC9B4C1-1C8A-4B36-B634-0AC0F7B1B3C6}"/>
              </a:ext>
            </a:extLst>
          </p:cNvPr>
          <p:cNvSpPr/>
          <p:nvPr userDrawn="1"/>
        </p:nvSpPr>
        <p:spPr>
          <a:xfrm>
            <a:off x="5954069" y="1200150"/>
            <a:ext cx="2097761" cy="2886512"/>
          </a:xfrm>
          <a:prstGeom prst="rect">
            <a:avLst/>
          </a:prstGeom>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6">
            <a:extLst>
              <a:ext uri="{FF2B5EF4-FFF2-40B4-BE49-F238E27FC236}">
                <a16:creationId xmlns:a16="http://schemas.microsoft.com/office/drawing/2014/main" id="{F12EA53C-E0E8-492D-B0E5-297095B3D97F}"/>
              </a:ext>
            </a:extLst>
          </p:cNvPr>
          <p:cNvGrpSpPr/>
          <p:nvPr userDrawn="1"/>
        </p:nvGrpSpPr>
        <p:grpSpPr>
          <a:xfrm>
            <a:off x="6588979" y="2232611"/>
            <a:ext cx="827940" cy="827940"/>
            <a:chOff x="5581650" y="2971800"/>
            <a:chExt cx="914400" cy="914400"/>
          </a:xfrm>
        </p:grpSpPr>
        <p:sp>
          <p:nvSpPr>
            <p:cNvPr id="8" name="Oval 7">
              <a:extLst>
                <a:ext uri="{FF2B5EF4-FFF2-40B4-BE49-F238E27FC236}">
                  <a16:creationId xmlns:a16="http://schemas.microsoft.com/office/drawing/2014/main" id="{9DE61BF8-915F-412E-9F29-0E9519A5F0A6}"/>
                </a:ext>
              </a:extLst>
            </p:cNvPr>
            <p:cNvSpPr/>
            <p:nvPr/>
          </p:nvSpPr>
          <p:spPr>
            <a:xfrm>
              <a:off x="5581650" y="2971800"/>
              <a:ext cx="914400" cy="914400"/>
            </a:xfrm>
            <a:prstGeom prst="ellipse">
              <a:avLst/>
            </a:prstGeom>
            <a:solidFill>
              <a:schemeClr val="bg1"/>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Arrow: Chevron 8">
              <a:extLst>
                <a:ext uri="{FF2B5EF4-FFF2-40B4-BE49-F238E27FC236}">
                  <a16:creationId xmlns:a16="http://schemas.microsoft.com/office/drawing/2014/main" id="{91E40EF2-0035-4453-A843-2640E4BA36C2}"/>
                </a:ext>
              </a:extLst>
            </p:cNvPr>
            <p:cNvSpPr/>
            <p:nvPr/>
          </p:nvSpPr>
          <p:spPr>
            <a:xfrm>
              <a:off x="5887234" y="3237710"/>
              <a:ext cx="366712" cy="366712"/>
            </a:xfrm>
            <a:prstGeom prst="chevron">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6" name="Footer Placeholder 5">
            <a:extLst>
              <a:ext uri="{FF2B5EF4-FFF2-40B4-BE49-F238E27FC236}">
                <a16:creationId xmlns:a16="http://schemas.microsoft.com/office/drawing/2014/main" id="{D4214E4C-144A-4D32-B7F0-FFC2D43135E6}"/>
              </a:ext>
            </a:extLst>
          </p:cNvPr>
          <p:cNvSpPr>
            <a:spLocks noGrp="1"/>
          </p:cNvSpPr>
          <p:nvPr>
            <p:ph type="ftr" sz="quarter" idx="16"/>
          </p:nvPr>
        </p:nvSpPr>
        <p:spPr/>
        <p:txBody>
          <a:bodyPr/>
          <a:lstStyle/>
          <a:p>
            <a:endParaRPr lang="en-GB" dirty="0"/>
          </a:p>
        </p:txBody>
      </p:sp>
      <p:pic>
        <p:nvPicPr>
          <p:cNvPr id="25" name="Picture 24">
            <a:extLst>
              <a:ext uri="{FF2B5EF4-FFF2-40B4-BE49-F238E27FC236}">
                <a16:creationId xmlns:a16="http://schemas.microsoft.com/office/drawing/2014/main" id="{BF0E1854-FBA5-274E-A1CD-C6635A85C111}"/>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5878167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6" name="Picture 5" descr="A screen shot of an open computer sitting on top of a table&#10;&#10;Description automatically generated">
            <a:extLst>
              <a:ext uri="{FF2B5EF4-FFF2-40B4-BE49-F238E27FC236}">
                <a16:creationId xmlns:a16="http://schemas.microsoft.com/office/drawing/2014/main" id="{430D2387-F954-4A2C-88B8-507D1839180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2592"/>
          <a:stretch/>
        </p:blipFill>
        <p:spPr>
          <a:xfrm>
            <a:off x="2689444" y="0"/>
            <a:ext cx="9502556" cy="6171439"/>
          </a:xfrm>
          <a:prstGeom prst="rect">
            <a:avLst/>
          </a:prstGeom>
        </p:spPr>
      </p:pic>
      <p:pic>
        <p:nvPicPr>
          <p:cNvPr id="7" name="Graphic 6">
            <a:extLst>
              <a:ext uri="{FF2B5EF4-FFF2-40B4-BE49-F238E27FC236}">
                <a16:creationId xmlns:a16="http://schemas.microsoft.com/office/drawing/2014/main" id="{F4FC5FA6-FB14-41F8-8E84-91BD865C1283}"/>
              </a:ext>
            </a:extLst>
          </p:cNvPr>
          <p:cNvPicPr>
            <a:picLocks noChangeAspect="1"/>
          </p:cNvPicPr>
          <p:nvPr userDrawn="1"/>
        </p:nvPicPr>
        <p:blipFill>
          <a:blip/>
          <a:srcRect l="15832" t="23515" r="58386" b="26791"/>
          <a:stretch>
            <a:fillRect/>
          </a:stretch>
        </p:blipFill>
        <p:spPr>
          <a:xfrm>
            <a:off x="-9000" y="-9905"/>
            <a:ext cx="3367222" cy="6189599"/>
          </a:xfrm>
          <a:custGeom>
            <a:avLst/>
            <a:gdLst>
              <a:gd name="connsiteX0" fmla="*/ 0 w 3200939"/>
              <a:gd name="connsiteY0" fmla="*/ 0 h 6189599"/>
              <a:gd name="connsiteX1" fmla="*/ 3200939 w 3200939"/>
              <a:gd name="connsiteY1" fmla="*/ 0 h 6189599"/>
              <a:gd name="connsiteX2" fmla="*/ 3200939 w 3200939"/>
              <a:gd name="connsiteY2" fmla="*/ 6189599 h 6189599"/>
              <a:gd name="connsiteX3" fmla="*/ 0 w 3200939"/>
              <a:gd name="connsiteY3" fmla="*/ 6189599 h 6189599"/>
            </a:gdLst>
            <a:ahLst/>
            <a:cxnLst>
              <a:cxn ang="0">
                <a:pos x="connsiteX0" y="connsiteY0"/>
              </a:cxn>
              <a:cxn ang="0">
                <a:pos x="connsiteX1" y="connsiteY1"/>
              </a:cxn>
              <a:cxn ang="0">
                <a:pos x="connsiteX2" y="connsiteY2"/>
              </a:cxn>
              <a:cxn ang="0">
                <a:pos x="connsiteX3" y="connsiteY3"/>
              </a:cxn>
            </a:cxnLst>
            <a:rect l="l" t="t" r="r" b="b"/>
            <a:pathLst>
              <a:path w="3200939" h="6189599">
                <a:moveTo>
                  <a:pt x="0" y="0"/>
                </a:moveTo>
                <a:lnTo>
                  <a:pt x="3200939" y="0"/>
                </a:lnTo>
                <a:lnTo>
                  <a:pt x="3200939" y="6189599"/>
                </a:lnTo>
                <a:lnTo>
                  <a:pt x="0" y="6189599"/>
                </a:lnTo>
                <a:close/>
              </a:path>
            </a:pathLst>
          </a:custGeom>
        </p:spPr>
      </p:pic>
      <p:sp>
        <p:nvSpPr>
          <p:cNvPr id="8" name="Rectangle 7">
            <a:extLst>
              <a:ext uri="{FF2B5EF4-FFF2-40B4-BE49-F238E27FC236}">
                <a16:creationId xmlns:a16="http://schemas.microsoft.com/office/drawing/2014/main" id="{16746368-131B-48BE-9A12-9B68EDC7FB60}"/>
              </a:ext>
            </a:extLst>
          </p:cNvPr>
          <p:cNvSpPr>
            <a:spLocks/>
          </p:cNvSpPr>
          <p:nvPr userDrawn="1"/>
        </p:nvSpPr>
        <p:spPr>
          <a:xfrm>
            <a:off x="-9000" y="-9905"/>
            <a:ext cx="3367222" cy="6189599"/>
          </a:xfrm>
          <a:prstGeom prst="rect">
            <a:avLst/>
          </a:prstGeom>
          <a:solidFill>
            <a:schemeClr val="accent5">
              <a:alpha val="86000"/>
            </a:schemeClr>
          </a:solidFill>
          <a:ln>
            <a:noFill/>
          </a:ln>
          <a:effectLst>
            <a:outerShdw blurRad="635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7068418E-7E2D-4E92-BBA4-F18DEB98FA2C}"/>
              </a:ext>
            </a:extLst>
          </p:cNvPr>
          <p:cNvCxnSpPr>
            <a:cxnSpLocks/>
          </p:cNvCxnSpPr>
          <p:nvPr userDrawn="1"/>
        </p:nvCxnSpPr>
        <p:spPr>
          <a:xfrm>
            <a:off x="1599406" y="4800600"/>
            <a:ext cx="0" cy="139065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532066-BE40-4CD2-A9E7-CD765E8CC3C7}"/>
              </a:ext>
            </a:extLst>
          </p:cNvPr>
          <p:cNvCxnSpPr/>
          <p:nvPr userDrawn="1"/>
        </p:nvCxnSpPr>
        <p:spPr>
          <a:xfrm>
            <a:off x="0" y="6172200"/>
            <a:ext cx="12192000" cy="0"/>
          </a:xfrm>
          <a:prstGeom prst="line">
            <a:avLst/>
          </a:prstGeom>
          <a:ln w="25400" cap="rnd">
            <a:solidFill>
              <a:schemeClr val="bg1">
                <a:lumMod val="95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8B5170-A24A-4849-B001-DF69C8235B22}"/>
              </a:ext>
            </a:extLst>
          </p:cNvPr>
          <p:cNvCxnSpPr>
            <a:cxnSpLocks/>
          </p:cNvCxnSpPr>
          <p:nvPr userDrawn="1"/>
        </p:nvCxnSpPr>
        <p:spPr>
          <a:xfrm>
            <a:off x="1675606" y="0"/>
            <a:ext cx="0" cy="139065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A4D443-2F68-4815-9D10-563F6EDAC4C4}"/>
              </a:ext>
            </a:extLst>
          </p:cNvPr>
          <p:cNvSpPr>
            <a:spLocks noGrp="1"/>
          </p:cNvSpPr>
          <p:nvPr>
            <p:ph type="title" hasCustomPrompt="1"/>
          </p:nvPr>
        </p:nvSpPr>
        <p:spPr>
          <a:xfrm>
            <a:off x="256381" y="1561031"/>
            <a:ext cx="2838450" cy="984265"/>
          </a:xfrm>
        </p:spPr>
        <p:txBody>
          <a:bodyPr vert="horz" lIns="91440" tIns="45720" rIns="91440" bIns="45720" rtlCol="0" anchor="ctr">
            <a:normAutofit/>
          </a:bodyPr>
          <a:lstStyle>
            <a:lvl1pPr>
              <a:defRPr lang="en-GB">
                <a:solidFill>
                  <a:schemeClr val="accent6"/>
                </a:solidFill>
              </a:defRPr>
            </a:lvl1pPr>
          </a:lstStyle>
          <a:p>
            <a:pPr marL="0" lvl="0" algn="ctr"/>
            <a:r>
              <a:rPr lang="en-GB" dirty="0"/>
              <a:t>Enter title</a:t>
            </a:r>
          </a:p>
        </p:txBody>
      </p:sp>
      <p:sp>
        <p:nvSpPr>
          <p:cNvPr id="16" name="Picture Placeholder 15">
            <a:extLst>
              <a:ext uri="{FF2B5EF4-FFF2-40B4-BE49-F238E27FC236}">
                <a16:creationId xmlns:a16="http://schemas.microsoft.com/office/drawing/2014/main" id="{06527CD1-F001-4A83-8843-963B6EB7C1AF}"/>
              </a:ext>
            </a:extLst>
          </p:cNvPr>
          <p:cNvSpPr>
            <a:spLocks noGrp="1"/>
          </p:cNvSpPr>
          <p:nvPr>
            <p:ph type="pic" sz="quarter" idx="13" hasCustomPrompt="1"/>
          </p:nvPr>
        </p:nvSpPr>
        <p:spPr>
          <a:xfrm>
            <a:off x="4325063" y="647700"/>
            <a:ext cx="5968728" cy="3746499"/>
          </a:xfrm>
          <a:solidFill>
            <a:schemeClr val="accent5"/>
          </a:solidFill>
        </p:spPr>
        <p:txBody>
          <a:bodyPr vert="horz" lIns="72000" tIns="72000" rIns="72000" bIns="1188000" rtlCol="0" anchor="ctr" anchorCtr="0">
            <a:normAutofit/>
          </a:bodyPr>
          <a:lstStyle>
            <a:lvl1pPr marL="0" indent="0" algn="ctr">
              <a:buNone/>
              <a:defRPr lang="en-GB" sz="1800" dirty="0">
                <a:solidFill>
                  <a:schemeClr val="bg1"/>
                </a:solidFill>
              </a:defRPr>
            </a:lvl1pPr>
          </a:lstStyle>
          <a:p>
            <a:r>
              <a:rPr lang="en-GB" dirty="0"/>
              <a:t>Click on the icon to add an image in this place-holder</a:t>
            </a:r>
          </a:p>
        </p:txBody>
      </p:sp>
      <p:sp>
        <p:nvSpPr>
          <p:cNvPr id="18" name="Text Placeholder 17">
            <a:extLst>
              <a:ext uri="{FF2B5EF4-FFF2-40B4-BE49-F238E27FC236}">
                <a16:creationId xmlns:a16="http://schemas.microsoft.com/office/drawing/2014/main" id="{F4EB3395-28CD-4E27-92F2-1A06D2CB5F29}"/>
              </a:ext>
            </a:extLst>
          </p:cNvPr>
          <p:cNvSpPr>
            <a:spLocks noGrp="1"/>
          </p:cNvSpPr>
          <p:nvPr>
            <p:ph type="body" sz="quarter" idx="14" hasCustomPrompt="1"/>
          </p:nvPr>
        </p:nvSpPr>
        <p:spPr>
          <a:xfrm>
            <a:off x="257175" y="2715677"/>
            <a:ext cx="2836862" cy="1914541"/>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dirty="0"/>
              <a:t>Add text</a:t>
            </a:r>
          </a:p>
        </p:txBody>
      </p:sp>
      <p:sp>
        <p:nvSpPr>
          <p:cNvPr id="9" name="Footer Placeholder 8">
            <a:extLst>
              <a:ext uri="{FF2B5EF4-FFF2-40B4-BE49-F238E27FC236}">
                <a16:creationId xmlns:a16="http://schemas.microsoft.com/office/drawing/2014/main" id="{44F11469-3826-4D0E-9D4D-4D2BC7EC03AD}"/>
              </a:ext>
            </a:extLst>
          </p:cNvPr>
          <p:cNvSpPr>
            <a:spLocks noGrp="1"/>
          </p:cNvSpPr>
          <p:nvPr>
            <p:ph type="ftr" sz="quarter" idx="15"/>
          </p:nvPr>
        </p:nvSpPr>
        <p:spPr/>
        <p:txBody>
          <a:bodyPr/>
          <a:lstStyle/>
          <a:p>
            <a:endParaRPr lang="en-GB" dirty="0"/>
          </a:p>
        </p:txBody>
      </p:sp>
    </p:spTree>
    <p:custDataLst>
      <p:tags r:id="rId1"/>
    </p:custDataLst>
    <p:extLst>
      <p:ext uri="{BB962C8B-B14F-4D97-AF65-F5344CB8AC3E}">
        <p14:creationId xmlns:p14="http://schemas.microsoft.com/office/powerpoint/2010/main" val="517053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7BF3A92-BF9B-4478-8B0F-FBE87955AD2A}"/>
              </a:ext>
            </a:extLst>
          </p:cNvPr>
          <p:cNvSpPr>
            <a:spLocks noGrp="1"/>
          </p:cNvSpPr>
          <p:nvPr>
            <p:ph type="body" sz="quarter" idx="14" hasCustomPrompt="1"/>
          </p:nvPr>
        </p:nvSpPr>
        <p:spPr>
          <a:xfrm>
            <a:off x="1" y="1206500"/>
            <a:ext cx="3628654" cy="4956167"/>
          </a:xfrm>
          <a:solidFill>
            <a:schemeClr val="accent4"/>
          </a:solidFill>
        </p:spPr>
        <p:txBody>
          <a:bodyPr vert="horz" lIns="360000" tIns="360000" rIns="360000" bIns="360000" rtlCol="0">
            <a:normAutofit/>
          </a:bodyPr>
          <a:lstStyle>
            <a:lvl1pPr marL="0" indent="0">
              <a:buNone/>
              <a:defRPr lang="en-US" dirty="0" smtClean="0">
                <a:solidFill>
                  <a:schemeClr val="bg1"/>
                </a:solidFill>
              </a:defRPr>
            </a:lvl1pPr>
            <a:lvl2pPr marL="685800" indent="-419100">
              <a:buFont typeface="Arial" panose="020B0604020202020204" pitchFamily="34" charset="0"/>
              <a:buChar char="•"/>
              <a:tabLst/>
              <a:defRPr lang="en-US" dirty="0" smtClean="0">
                <a:solidFill>
                  <a:schemeClr val="bg1"/>
                </a:solidFill>
              </a:defRPr>
            </a:lvl2pPr>
            <a:lvl3pPr marL="914400" indent="0">
              <a:buNone/>
              <a:defRPr lang="en-US" dirty="0" smtClean="0">
                <a:solidFill>
                  <a:schemeClr val="bg1"/>
                </a:solidFill>
              </a:defRPr>
            </a:lvl3pPr>
            <a:lvl4pPr marL="1371600" indent="0">
              <a:buNone/>
              <a:defRPr lang="en-US" dirty="0" smtClean="0">
                <a:solidFill>
                  <a:schemeClr val="bg1"/>
                </a:solidFill>
              </a:defRPr>
            </a:lvl4pPr>
            <a:lvl5pPr marL="1828800" indent="0">
              <a:buNone/>
              <a:defRPr lang="en-GB" dirty="0">
                <a:solidFill>
                  <a:schemeClr val="bg1"/>
                </a:solidFill>
              </a:defRPr>
            </a:lvl5pPr>
          </a:lstStyle>
          <a:p>
            <a:pPr marL="228600" lvl="0" indent="-228600"/>
            <a:r>
              <a:rPr lang="en-GB" dirty="0"/>
              <a:t>Enter text styles</a:t>
            </a:r>
          </a:p>
          <a:p>
            <a:pPr marL="685800" lvl="1" indent="-228600"/>
            <a:r>
              <a:rPr lang="en-GB" dirty="0"/>
              <a:t>Second level</a:t>
            </a:r>
          </a:p>
        </p:txBody>
      </p:sp>
      <p:sp>
        <p:nvSpPr>
          <p:cNvPr id="2" name="Title 1">
            <a:extLst>
              <a:ext uri="{FF2B5EF4-FFF2-40B4-BE49-F238E27FC236}">
                <a16:creationId xmlns:a16="http://schemas.microsoft.com/office/drawing/2014/main" id="{2ACAE9CE-91FA-4E87-9316-6908A24CA34A}"/>
              </a:ext>
            </a:extLst>
          </p:cNvPr>
          <p:cNvSpPr>
            <a:spLocks noGrp="1"/>
          </p:cNvSpPr>
          <p:nvPr>
            <p:ph type="title" hasCustomPrompt="1"/>
          </p:nvPr>
        </p:nvSpPr>
        <p:spPr/>
        <p:txBody>
          <a:bodyPr/>
          <a:lstStyle>
            <a:lvl1pPr>
              <a:defRPr/>
            </a:lvl1pPr>
          </a:lstStyle>
          <a:p>
            <a:r>
              <a:rPr lang="en-GB" dirty="0"/>
              <a:t>Enter title</a:t>
            </a:r>
          </a:p>
        </p:txBody>
      </p:sp>
      <p:grpSp>
        <p:nvGrpSpPr>
          <p:cNvPr id="22" name="Group 21">
            <a:extLst>
              <a:ext uri="{FF2B5EF4-FFF2-40B4-BE49-F238E27FC236}">
                <a16:creationId xmlns:a16="http://schemas.microsoft.com/office/drawing/2014/main" id="{A7352A5A-8B34-4C63-A06D-50FA57A93E46}"/>
              </a:ext>
            </a:extLst>
          </p:cNvPr>
          <p:cNvGrpSpPr/>
          <p:nvPr userDrawn="1"/>
        </p:nvGrpSpPr>
        <p:grpSpPr>
          <a:xfrm>
            <a:off x="3659958" y="1196974"/>
            <a:ext cx="8532042" cy="4965701"/>
            <a:chOff x="3659958" y="1196974"/>
            <a:chExt cx="8532042" cy="4965701"/>
          </a:xfrm>
          <a:effectLst/>
        </p:grpSpPr>
        <p:pic>
          <p:nvPicPr>
            <p:cNvPr id="7" name="Picture 6">
              <a:extLst>
                <a:ext uri="{FF2B5EF4-FFF2-40B4-BE49-F238E27FC236}">
                  <a16:creationId xmlns:a16="http://schemas.microsoft.com/office/drawing/2014/main" id="{3911DD13-7097-41D6-8FF0-2EAB32893784}"/>
                </a:ext>
              </a:extLst>
            </p:cNvPr>
            <p:cNvPicPr>
              <a:picLocks noChangeAspect="1"/>
            </p:cNvPicPr>
            <p:nvPr userDrawn="1"/>
          </p:nvPicPr>
          <p:blipFill rotWithShape="1">
            <a:blip r:embed="rId3"/>
            <a:srcRect l="28837" t="17454" r="-1" b="10139"/>
            <a:stretch/>
          </p:blipFill>
          <p:spPr>
            <a:xfrm>
              <a:off x="3659958" y="1196974"/>
              <a:ext cx="8532041" cy="4965701"/>
            </a:xfrm>
            <a:prstGeom prst="rect">
              <a:avLst/>
            </a:prstGeom>
          </p:spPr>
        </p:pic>
        <p:sp>
          <p:nvSpPr>
            <p:cNvPr id="8" name="Rectangle 7">
              <a:extLst>
                <a:ext uri="{FF2B5EF4-FFF2-40B4-BE49-F238E27FC236}">
                  <a16:creationId xmlns:a16="http://schemas.microsoft.com/office/drawing/2014/main" id="{992847E2-3C94-4547-B0CC-65034C4B1059}"/>
                </a:ext>
              </a:extLst>
            </p:cNvPr>
            <p:cNvSpPr/>
            <p:nvPr userDrawn="1"/>
          </p:nvSpPr>
          <p:spPr>
            <a:xfrm>
              <a:off x="3659959" y="1196975"/>
              <a:ext cx="8532041" cy="4965700"/>
            </a:xfrm>
            <a:prstGeom prst="rect">
              <a:avLst/>
            </a:prstGeom>
            <a:solidFill>
              <a:schemeClr val="accent5">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1" name="Group 20">
            <a:extLst>
              <a:ext uri="{FF2B5EF4-FFF2-40B4-BE49-F238E27FC236}">
                <a16:creationId xmlns:a16="http://schemas.microsoft.com/office/drawing/2014/main" id="{6B529439-E3B1-47B3-8964-D7BB0852372B}"/>
              </a:ext>
            </a:extLst>
          </p:cNvPr>
          <p:cNvGrpSpPr/>
          <p:nvPr userDrawn="1"/>
        </p:nvGrpSpPr>
        <p:grpSpPr>
          <a:xfrm>
            <a:off x="4041838" y="1447028"/>
            <a:ext cx="7768282" cy="4465594"/>
            <a:chOff x="4041838" y="1447028"/>
            <a:chExt cx="7768282" cy="4465594"/>
          </a:xfrm>
        </p:grpSpPr>
        <p:sp>
          <p:nvSpPr>
            <p:cNvPr id="11" name="Freeform: Shape 10">
              <a:extLst>
                <a:ext uri="{FF2B5EF4-FFF2-40B4-BE49-F238E27FC236}">
                  <a16:creationId xmlns:a16="http://schemas.microsoft.com/office/drawing/2014/main" id="{C8F3D083-A721-4707-8E3C-F0476802E466}"/>
                </a:ext>
              </a:extLst>
            </p:cNvPr>
            <p:cNvSpPr/>
            <p:nvPr/>
          </p:nvSpPr>
          <p:spPr>
            <a:xfrm>
              <a:off x="4754836" y="1447028"/>
              <a:ext cx="6341328" cy="4360427"/>
            </a:xfrm>
            <a:custGeom>
              <a:avLst/>
              <a:gdLst>
                <a:gd name="connsiteX0" fmla="*/ 7066271 w 7220884"/>
                <a:gd name="connsiteY0" fmla="*/ 4965229 h 4965228"/>
                <a:gd name="connsiteX1" fmla="*/ 137437 w 7220884"/>
                <a:gd name="connsiteY1" fmla="*/ 4965229 h 4965228"/>
                <a:gd name="connsiteX2" fmla="*/ 0 w 7220884"/>
                <a:gd name="connsiteY2" fmla="*/ 4827792 h 4965228"/>
                <a:gd name="connsiteX3" fmla="*/ 0 w 7220884"/>
                <a:gd name="connsiteY3" fmla="*/ 268109 h 4965228"/>
                <a:gd name="connsiteX4" fmla="*/ 268132 w 7220884"/>
                <a:gd name="connsiteY4" fmla="*/ 0 h 4965228"/>
                <a:gd name="connsiteX5" fmla="*/ 6959050 w 7220884"/>
                <a:gd name="connsiteY5" fmla="*/ 0 h 4965228"/>
                <a:gd name="connsiteX6" fmla="*/ 7220884 w 7220884"/>
                <a:gd name="connsiteY6" fmla="*/ 261835 h 4965228"/>
                <a:gd name="connsiteX7" fmla="*/ 7220884 w 7220884"/>
                <a:gd name="connsiteY7" fmla="*/ 4810615 h 4965228"/>
                <a:gd name="connsiteX8" fmla="*/ 7066271 w 7220884"/>
                <a:gd name="connsiteY8" fmla="*/ 4965229 h 49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884" h="4965228">
                  <a:moveTo>
                    <a:pt x="7066271" y="4965229"/>
                  </a:moveTo>
                  <a:lnTo>
                    <a:pt x="137437" y="4965229"/>
                  </a:lnTo>
                  <a:cubicBezTo>
                    <a:pt x="61543" y="4965229"/>
                    <a:pt x="0" y="4903708"/>
                    <a:pt x="0" y="4827792"/>
                  </a:cubicBezTo>
                  <a:lnTo>
                    <a:pt x="0" y="268109"/>
                  </a:lnTo>
                  <a:cubicBezTo>
                    <a:pt x="0" y="120037"/>
                    <a:pt x="120060" y="0"/>
                    <a:pt x="268132" y="0"/>
                  </a:cubicBezTo>
                  <a:lnTo>
                    <a:pt x="6959050" y="0"/>
                  </a:lnTo>
                  <a:cubicBezTo>
                    <a:pt x="7103651" y="0"/>
                    <a:pt x="7220884" y="117234"/>
                    <a:pt x="7220884" y="261835"/>
                  </a:cubicBezTo>
                  <a:lnTo>
                    <a:pt x="7220884" y="4810615"/>
                  </a:lnTo>
                  <a:cubicBezTo>
                    <a:pt x="7220862" y="4895987"/>
                    <a:pt x="7151643" y="4965229"/>
                    <a:pt x="7066271" y="4965229"/>
                  </a:cubicBezTo>
                  <a:close/>
                </a:path>
              </a:pathLst>
            </a:custGeom>
            <a:solidFill>
              <a:srgbClr val="D0D0D0"/>
            </a:solidFill>
            <a:ln w="2223"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94CCBA0C-0AC3-4308-ABF6-CE40C9671BEE}"/>
                </a:ext>
              </a:extLst>
            </p:cNvPr>
            <p:cNvSpPr/>
            <p:nvPr/>
          </p:nvSpPr>
          <p:spPr>
            <a:xfrm>
              <a:off x="4774415" y="1468795"/>
              <a:ext cx="6294296" cy="4338660"/>
            </a:xfrm>
            <a:custGeom>
              <a:avLst/>
              <a:gdLst>
                <a:gd name="connsiteX0" fmla="*/ 7013650 w 7167328"/>
                <a:gd name="connsiteY0" fmla="*/ 4940442 h 4940442"/>
                <a:gd name="connsiteX1" fmla="*/ 136569 w 7167328"/>
                <a:gd name="connsiteY1" fmla="*/ 4940442 h 4940442"/>
                <a:gd name="connsiteX2" fmla="*/ 0 w 7167328"/>
                <a:gd name="connsiteY2" fmla="*/ 4803873 h 4940442"/>
                <a:gd name="connsiteX3" fmla="*/ 0 w 7167328"/>
                <a:gd name="connsiteY3" fmla="*/ 231464 h 4940442"/>
                <a:gd name="connsiteX4" fmla="*/ 231464 w 7167328"/>
                <a:gd name="connsiteY4" fmla="*/ 0 h 4940442"/>
                <a:gd name="connsiteX5" fmla="*/ 6935865 w 7167328"/>
                <a:gd name="connsiteY5" fmla="*/ 0 h 4940442"/>
                <a:gd name="connsiteX6" fmla="*/ 7167329 w 7167328"/>
                <a:gd name="connsiteY6" fmla="*/ 231464 h 4940442"/>
                <a:gd name="connsiteX7" fmla="*/ 7167329 w 7167328"/>
                <a:gd name="connsiteY7" fmla="*/ 4786786 h 4940442"/>
                <a:gd name="connsiteX8" fmla="*/ 7013650 w 7167328"/>
                <a:gd name="connsiteY8" fmla="*/ 4940442 h 49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328" h="4940442">
                  <a:moveTo>
                    <a:pt x="7013650" y="4940442"/>
                  </a:moveTo>
                  <a:lnTo>
                    <a:pt x="136569" y="4940442"/>
                  </a:lnTo>
                  <a:cubicBezTo>
                    <a:pt x="61142" y="4940442"/>
                    <a:pt x="0" y="4879300"/>
                    <a:pt x="0" y="4803873"/>
                  </a:cubicBezTo>
                  <a:lnTo>
                    <a:pt x="0" y="231464"/>
                  </a:lnTo>
                  <a:cubicBezTo>
                    <a:pt x="0" y="103639"/>
                    <a:pt x="103617" y="0"/>
                    <a:pt x="231464" y="0"/>
                  </a:cubicBezTo>
                  <a:lnTo>
                    <a:pt x="6935865" y="0"/>
                  </a:lnTo>
                  <a:cubicBezTo>
                    <a:pt x="7063690" y="0"/>
                    <a:pt x="7167329" y="103617"/>
                    <a:pt x="7167329" y="231464"/>
                  </a:cubicBezTo>
                  <a:lnTo>
                    <a:pt x="7167329" y="4786786"/>
                  </a:lnTo>
                  <a:cubicBezTo>
                    <a:pt x="7167307" y="4871646"/>
                    <a:pt x="7098511" y="4940442"/>
                    <a:pt x="7013650" y="4940442"/>
                  </a:cubicBezTo>
                  <a:close/>
                </a:path>
              </a:pathLst>
            </a:custGeom>
            <a:solidFill>
              <a:srgbClr val="E6E6E6"/>
            </a:solidFill>
            <a:ln w="2223"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C0366A17-8452-47BB-8F77-8ABCB92DBE23}"/>
                </a:ext>
              </a:extLst>
            </p:cNvPr>
            <p:cNvSpPr/>
            <p:nvPr/>
          </p:nvSpPr>
          <p:spPr>
            <a:xfrm>
              <a:off x="4805697" y="1506037"/>
              <a:ext cx="6231711" cy="4077260"/>
            </a:xfrm>
            <a:custGeom>
              <a:avLst/>
              <a:gdLst>
                <a:gd name="connsiteX0" fmla="*/ 7096063 w 7096062"/>
                <a:gd name="connsiteY0" fmla="*/ 4642786 h 4642785"/>
                <a:gd name="connsiteX1" fmla="*/ 0 w 7096062"/>
                <a:gd name="connsiteY1" fmla="*/ 4642786 h 4642785"/>
                <a:gd name="connsiteX2" fmla="*/ 0 w 7096062"/>
                <a:gd name="connsiteY2" fmla="*/ 190769 h 4642785"/>
                <a:gd name="connsiteX3" fmla="*/ 190769 w 7096062"/>
                <a:gd name="connsiteY3" fmla="*/ 0 h 4642785"/>
                <a:gd name="connsiteX4" fmla="*/ 6905272 w 7096062"/>
                <a:gd name="connsiteY4" fmla="*/ 0 h 4642785"/>
                <a:gd name="connsiteX5" fmla="*/ 7096041 w 7096062"/>
                <a:gd name="connsiteY5" fmla="*/ 190769 h 4642785"/>
                <a:gd name="connsiteX6" fmla="*/ 7096041 w 7096062"/>
                <a:gd name="connsiteY6" fmla="*/ 4642786 h 46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062" h="4642785">
                  <a:moveTo>
                    <a:pt x="7096063" y="4642786"/>
                  </a:moveTo>
                  <a:lnTo>
                    <a:pt x="0" y="4642786"/>
                  </a:lnTo>
                  <a:lnTo>
                    <a:pt x="0" y="190769"/>
                  </a:lnTo>
                  <a:cubicBezTo>
                    <a:pt x="0" y="85417"/>
                    <a:pt x="85417" y="0"/>
                    <a:pt x="190769" y="0"/>
                  </a:cubicBezTo>
                  <a:lnTo>
                    <a:pt x="6905272" y="0"/>
                  </a:lnTo>
                  <a:cubicBezTo>
                    <a:pt x="7010624" y="0"/>
                    <a:pt x="7096041" y="85417"/>
                    <a:pt x="7096041" y="190769"/>
                  </a:cubicBezTo>
                  <a:lnTo>
                    <a:pt x="7096041" y="4642786"/>
                  </a:lnTo>
                  <a:close/>
                </a:path>
              </a:pathLst>
            </a:custGeom>
            <a:solidFill>
              <a:schemeClr val="accent6"/>
            </a:solidFill>
            <a:ln w="508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4" name="Freeform: Shape 13">
              <a:extLst>
                <a:ext uri="{FF2B5EF4-FFF2-40B4-BE49-F238E27FC236}">
                  <a16:creationId xmlns:a16="http://schemas.microsoft.com/office/drawing/2014/main" id="{489A2D9B-7EE2-4586-BF17-AA6BE3356587}"/>
                </a:ext>
              </a:extLst>
            </p:cNvPr>
            <p:cNvSpPr/>
            <p:nvPr/>
          </p:nvSpPr>
          <p:spPr>
            <a:xfrm>
              <a:off x="4041838" y="5753467"/>
              <a:ext cx="7768263" cy="45448"/>
            </a:xfrm>
            <a:custGeom>
              <a:avLst/>
              <a:gdLst>
                <a:gd name="connsiteX0" fmla="*/ 0 w 8845737"/>
                <a:gd name="connsiteY0" fmla="*/ 0 h 51752"/>
                <a:gd name="connsiteX1" fmla="*/ 8845737 w 8845737"/>
                <a:gd name="connsiteY1" fmla="*/ 0 h 51752"/>
                <a:gd name="connsiteX2" fmla="*/ 8845737 w 8845737"/>
                <a:gd name="connsiteY2" fmla="*/ 51753 h 51752"/>
                <a:gd name="connsiteX3" fmla="*/ 0 w 8845737"/>
                <a:gd name="connsiteY3" fmla="*/ 51753 h 51752"/>
              </a:gdLst>
              <a:ahLst/>
              <a:cxnLst>
                <a:cxn ang="0">
                  <a:pos x="connsiteX0" y="connsiteY0"/>
                </a:cxn>
                <a:cxn ang="0">
                  <a:pos x="connsiteX1" y="connsiteY1"/>
                </a:cxn>
                <a:cxn ang="0">
                  <a:pos x="connsiteX2" y="connsiteY2"/>
                </a:cxn>
                <a:cxn ang="0">
                  <a:pos x="connsiteX3" y="connsiteY3"/>
                </a:cxn>
              </a:cxnLst>
              <a:rect l="l" t="t" r="r" b="b"/>
              <a:pathLst>
                <a:path w="8845737" h="51752">
                  <a:moveTo>
                    <a:pt x="0" y="0"/>
                  </a:moveTo>
                  <a:lnTo>
                    <a:pt x="8845737" y="0"/>
                  </a:lnTo>
                  <a:lnTo>
                    <a:pt x="8845737" y="51753"/>
                  </a:lnTo>
                  <a:lnTo>
                    <a:pt x="0" y="51753"/>
                  </a:lnTo>
                  <a:close/>
                </a:path>
              </a:pathLst>
            </a:custGeom>
            <a:solidFill>
              <a:schemeClr val="bg1">
                <a:lumMod val="95000"/>
              </a:schemeClr>
            </a:solidFill>
            <a:ln w="2223"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334B4D2A-5F7F-4D95-BCFA-06174E46550C}"/>
                </a:ext>
              </a:extLst>
            </p:cNvPr>
            <p:cNvSpPr/>
            <p:nvPr/>
          </p:nvSpPr>
          <p:spPr>
            <a:xfrm>
              <a:off x="4041838" y="5798915"/>
              <a:ext cx="7768282" cy="113707"/>
            </a:xfrm>
            <a:custGeom>
              <a:avLst/>
              <a:gdLst>
                <a:gd name="connsiteX0" fmla="*/ 0 w 8845759"/>
                <a:gd name="connsiteY0" fmla="*/ 0 h 129478"/>
                <a:gd name="connsiteX1" fmla="*/ 1325506 w 8845759"/>
                <a:gd name="connsiteY1" fmla="*/ 126156 h 129478"/>
                <a:gd name="connsiteX2" fmla="*/ 7494378 w 8845759"/>
                <a:gd name="connsiteY2" fmla="*/ 129026 h 129478"/>
                <a:gd name="connsiteX3" fmla="*/ 8845760 w 8845759"/>
                <a:gd name="connsiteY3" fmla="*/ 0 h 129478"/>
                <a:gd name="connsiteX4" fmla="*/ 0 w 8845759"/>
                <a:gd name="connsiteY4" fmla="*/ 0 h 1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59" h="129478">
                  <a:moveTo>
                    <a:pt x="0" y="0"/>
                  </a:moveTo>
                  <a:cubicBezTo>
                    <a:pt x="0" y="0"/>
                    <a:pt x="211328" y="124710"/>
                    <a:pt x="1325506" y="126156"/>
                  </a:cubicBezTo>
                  <a:lnTo>
                    <a:pt x="7494378" y="129026"/>
                  </a:lnTo>
                  <a:cubicBezTo>
                    <a:pt x="7494378" y="129026"/>
                    <a:pt x="8509344" y="144112"/>
                    <a:pt x="8845760" y="0"/>
                  </a:cubicBezTo>
                  <a:lnTo>
                    <a:pt x="0" y="0"/>
                  </a:lnTo>
                  <a:close/>
                </a:path>
              </a:pathLst>
            </a:custGeom>
            <a:solidFill>
              <a:srgbClr val="E6E6E6"/>
            </a:solidFill>
            <a:ln w="22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Shape 15">
              <a:extLst>
                <a:ext uri="{FF2B5EF4-FFF2-40B4-BE49-F238E27FC236}">
                  <a16:creationId xmlns:a16="http://schemas.microsoft.com/office/drawing/2014/main" id="{30C1514C-EE58-40D6-AC08-78C523270EE2}"/>
                </a:ext>
              </a:extLst>
            </p:cNvPr>
            <p:cNvSpPr/>
            <p:nvPr/>
          </p:nvSpPr>
          <p:spPr>
            <a:xfrm>
              <a:off x="7188038" y="5753486"/>
              <a:ext cx="1478402" cy="62800"/>
            </a:xfrm>
            <a:custGeom>
              <a:avLst/>
              <a:gdLst>
                <a:gd name="connsiteX0" fmla="*/ 1643120 w 1683459"/>
                <a:gd name="connsiteY0" fmla="*/ 71511 h 71510"/>
                <a:gd name="connsiteX1" fmla="*/ 40339 w 1683459"/>
                <a:gd name="connsiteY1" fmla="*/ 71511 h 71510"/>
                <a:gd name="connsiteX2" fmla="*/ 0 w 1683459"/>
                <a:gd name="connsiteY2" fmla="*/ 31172 h 71510"/>
                <a:gd name="connsiteX3" fmla="*/ 0 w 1683459"/>
                <a:gd name="connsiteY3" fmla="*/ 0 h 71510"/>
                <a:gd name="connsiteX4" fmla="*/ 1683459 w 1683459"/>
                <a:gd name="connsiteY4" fmla="*/ 0 h 71510"/>
                <a:gd name="connsiteX5" fmla="*/ 1683459 w 1683459"/>
                <a:gd name="connsiteY5" fmla="*/ 31172 h 71510"/>
                <a:gd name="connsiteX6" fmla="*/ 1643120 w 1683459"/>
                <a:gd name="connsiteY6" fmla="*/ 71511 h 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59" h="71510">
                  <a:moveTo>
                    <a:pt x="1643120" y="71511"/>
                  </a:moveTo>
                  <a:lnTo>
                    <a:pt x="40339" y="71511"/>
                  </a:lnTo>
                  <a:cubicBezTo>
                    <a:pt x="18067" y="71511"/>
                    <a:pt x="0" y="53444"/>
                    <a:pt x="0" y="31172"/>
                  </a:cubicBezTo>
                  <a:lnTo>
                    <a:pt x="0" y="0"/>
                  </a:lnTo>
                  <a:lnTo>
                    <a:pt x="1683459" y="0"/>
                  </a:lnTo>
                  <a:lnTo>
                    <a:pt x="1683459" y="31172"/>
                  </a:lnTo>
                  <a:cubicBezTo>
                    <a:pt x="1683459" y="53444"/>
                    <a:pt x="1665392" y="71511"/>
                    <a:pt x="1643120" y="71511"/>
                  </a:cubicBezTo>
                  <a:close/>
                </a:path>
              </a:pathLst>
            </a:custGeom>
            <a:solidFill>
              <a:schemeClr val="bg1"/>
            </a:solidFill>
            <a:ln w="2223"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4FFD7E25-D836-44B9-BAA0-02779A284CB0}"/>
                </a:ext>
              </a:extLst>
            </p:cNvPr>
            <p:cNvSpPr/>
            <p:nvPr/>
          </p:nvSpPr>
          <p:spPr>
            <a:xfrm>
              <a:off x="6939319"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968C189F-968C-4D7B-8212-B37CE90EE42E}"/>
                </a:ext>
              </a:extLst>
            </p:cNvPr>
            <p:cNvSpPr/>
            <p:nvPr/>
          </p:nvSpPr>
          <p:spPr>
            <a:xfrm>
              <a:off x="8848236"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dirty="0"/>
            </a:p>
          </p:txBody>
        </p:sp>
      </p:grpSp>
      <p:sp>
        <p:nvSpPr>
          <p:cNvPr id="20" name="Picture Placeholder 19">
            <a:extLst>
              <a:ext uri="{FF2B5EF4-FFF2-40B4-BE49-F238E27FC236}">
                <a16:creationId xmlns:a16="http://schemas.microsoft.com/office/drawing/2014/main" id="{331B7152-84DB-42A7-B20E-EF4E19F62085}"/>
              </a:ext>
            </a:extLst>
          </p:cNvPr>
          <p:cNvSpPr>
            <a:spLocks noGrp="1"/>
          </p:cNvSpPr>
          <p:nvPr>
            <p:ph type="pic" sz="quarter" idx="13" hasCustomPrompt="1"/>
          </p:nvPr>
        </p:nvSpPr>
        <p:spPr>
          <a:xfrm>
            <a:off x="4805697" y="1506037"/>
            <a:ext cx="6231711" cy="4099998"/>
          </a:xfrm>
          <a:prstGeom prst="round2SameRect">
            <a:avLst>
              <a:gd name="adj1" fmla="val 4344"/>
              <a:gd name="adj2" fmla="val 0"/>
            </a:avLst>
          </a:prstGeom>
          <a:solidFill>
            <a:schemeClr val="bg1"/>
          </a:solidFill>
        </p:spPr>
        <p:txBody>
          <a:bodyPr bIns="57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cxnSp>
        <p:nvCxnSpPr>
          <p:cNvPr id="35" name="Straight Connector 34">
            <a:extLst>
              <a:ext uri="{FF2B5EF4-FFF2-40B4-BE49-F238E27FC236}">
                <a16:creationId xmlns:a16="http://schemas.microsoft.com/office/drawing/2014/main" id="{29844BD4-56A5-4C77-9AAE-4AAD3F473EF5}"/>
              </a:ext>
            </a:extLst>
          </p:cNvPr>
          <p:cNvCxnSpPr/>
          <p:nvPr userDrawn="1"/>
        </p:nvCxnSpPr>
        <p:spPr>
          <a:xfrm>
            <a:off x="3642945" y="1192212"/>
            <a:ext cx="0" cy="4979988"/>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60CCE7-0625-45ED-B5ED-CA4D818675A1}"/>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69A83E-814D-4FF1-BACB-24E3B05B3430}"/>
              </a:ext>
            </a:extLst>
          </p:cNvPr>
          <p:cNvCxnSpPr>
            <a:cxnSpLocks/>
          </p:cNvCxnSpPr>
          <p:nvPr userDrawn="1"/>
        </p:nvCxnSpPr>
        <p:spPr>
          <a:xfrm>
            <a:off x="0" y="1192212"/>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A93E228-7556-4858-86A6-3625173986DD}"/>
              </a:ext>
            </a:extLst>
          </p:cNvPr>
          <p:cNvSpPr>
            <a:spLocks noGrp="1"/>
          </p:cNvSpPr>
          <p:nvPr>
            <p:ph type="ftr" sz="quarter" idx="15"/>
          </p:nvPr>
        </p:nvSpPr>
        <p:spPr/>
        <p:txBody>
          <a:bodyPr/>
          <a:lstStyle/>
          <a:p>
            <a:endParaRPr lang="en-GB" dirty="0"/>
          </a:p>
        </p:txBody>
      </p:sp>
      <p:pic>
        <p:nvPicPr>
          <p:cNvPr id="34" name="Picture 33">
            <a:extLst>
              <a:ext uri="{FF2B5EF4-FFF2-40B4-BE49-F238E27FC236}">
                <a16:creationId xmlns:a16="http://schemas.microsoft.com/office/drawing/2014/main" id="{81856FC7-1C17-9A43-8246-8652F165B38B}"/>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3772279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Picture Placeholder 6">
            <a:extLst>
              <a:ext uri="{FF2B5EF4-FFF2-40B4-BE49-F238E27FC236}">
                <a16:creationId xmlns:a16="http://schemas.microsoft.com/office/drawing/2014/main" id="{99FD7E1B-960B-458C-9508-276EFBF69345}"/>
              </a:ext>
            </a:extLst>
          </p:cNvPr>
          <p:cNvSpPr>
            <a:spLocks noGrp="1"/>
          </p:cNvSpPr>
          <p:nvPr>
            <p:ph type="pic" sz="quarter" idx="13" hasCustomPrompt="1"/>
          </p:nvPr>
        </p:nvSpPr>
        <p:spPr>
          <a:xfrm>
            <a:off x="0" y="1196979"/>
            <a:ext cx="12192000" cy="4956478"/>
          </a:xfrm>
        </p:spPr>
        <p:txBody>
          <a:bodyPr bIns="684000" anchor="ctr" anchorCtr="0"/>
          <a:lstStyle>
            <a:lvl1pPr marL="0" indent="0" algn="ctr">
              <a:buNone/>
              <a:defRPr>
                <a:solidFill>
                  <a:schemeClr val="accent5"/>
                </a:solidFill>
              </a:defRPr>
            </a:lvl1pPr>
          </a:lstStyle>
          <a:p>
            <a:r>
              <a:rPr lang="en-GB"/>
              <a:t>Click on the icon to add a full-bleed image</a:t>
            </a:r>
          </a:p>
        </p:txBody>
      </p:sp>
      <p:sp>
        <p:nvSpPr>
          <p:cNvPr id="6" name="Title 5">
            <a:extLst>
              <a:ext uri="{FF2B5EF4-FFF2-40B4-BE49-F238E27FC236}">
                <a16:creationId xmlns:a16="http://schemas.microsoft.com/office/drawing/2014/main" id="{37A704BF-5712-444E-9E37-B36ED59A8F3C}"/>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6" name="Straight Connector 15">
            <a:extLst>
              <a:ext uri="{FF2B5EF4-FFF2-40B4-BE49-F238E27FC236}">
                <a16:creationId xmlns:a16="http://schemas.microsoft.com/office/drawing/2014/main" id="{7721706C-032B-4751-A724-3E0D09465A2B}"/>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42A0F8-ECBE-4B95-BE20-E1D67660C9BC}"/>
              </a:ext>
            </a:extLst>
          </p:cNvPr>
          <p:cNvSpPr>
            <a:spLocks noGrp="1"/>
          </p:cNvSpPr>
          <p:nvPr>
            <p:ph type="ftr" sz="quarter" idx="14"/>
          </p:nvPr>
        </p:nvSpPr>
        <p:spPr/>
        <p:txBody>
          <a:bodyPr/>
          <a:lstStyle/>
          <a:p>
            <a:endParaRPr lang="en-GB"/>
          </a:p>
        </p:txBody>
      </p:sp>
      <p:pic>
        <p:nvPicPr>
          <p:cNvPr id="18" name="Picture 17">
            <a:extLst>
              <a:ext uri="{FF2B5EF4-FFF2-40B4-BE49-F238E27FC236}">
                <a16:creationId xmlns:a16="http://schemas.microsoft.com/office/drawing/2014/main" id="{F40D7CAC-A703-E846-A4AA-C55AFA0CC5D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6356318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2F333D84-D3DD-4354-B355-8BFE4E29554D}"/>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GB" dirty="0"/>
              <a:t>Enter divider title text</a:t>
            </a:r>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GB" dirty="0"/>
              <a:t>add subhead text if/as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dirty="0"/>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Tree>
    <p:custDataLst>
      <p:tags r:id="rId1"/>
    </p:custDataLst>
    <p:extLst>
      <p:ext uri="{BB962C8B-B14F-4D97-AF65-F5344CB8AC3E}">
        <p14:creationId xmlns:p14="http://schemas.microsoft.com/office/powerpoint/2010/main" val="38655916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472E95B8-C107-448D-8639-B2BDC809E947}"/>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GB" dirty="0"/>
              <a:t>Enter divider title text</a:t>
            </a:r>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GB"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dirty="0"/>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Tree>
    <p:custDataLst>
      <p:tags r:id="rId1"/>
    </p:custDataLst>
    <p:extLst>
      <p:ext uri="{BB962C8B-B14F-4D97-AF65-F5344CB8AC3E}">
        <p14:creationId xmlns:p14="http://schemas.microsoft.com/office/powerpoint/2010/main" val="39037515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3">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0AE7E0C5-235F-4BE6-A9CF-B304D39979E8}"/>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GB" dirty="0"/>
              <a:t>Enter divider title text</a:t>
            </a:r>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GB" dirty="0"/>
              <a:t>Add any additional text 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dirty="0"/>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Tree>
    <p:custDataLst>
      <p:tags r:id="rId1"/>
    </p:custDataLst>
    <p:extLst>
      <p:ext uri="{BB962C8B-B14F-4D97-AF65-F5344CB8AC3E}">
        <p14:creationId xmlns:p14="http://schemas.microsoft.com/office/powerpoint/2010/main" val="24995211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4">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CEF8E829-0A31-4984-8E82-588BEC8C650D}"/>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GB" dirty="0"/>
              <a:t>Enter divider title text</a:t>
            </a:r>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GB"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dirty="0"/>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Tree>
    <p:custDataLst>
      <p:tags r:id="rId1"/>
    </p:custDataLst>
    <p:extLst>
      <p:ext uri="{BB962C8B-B14F-4D97-AF65-F5344CB8AC3E}">
        <p14:creationId xmlns:p14="http://schemas.microsoft.com/office/powerpoint/2010/main" val="14746483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F9E317-02CB-4A57-A713-1DF7816C0B0B}"/>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6">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Rectangle 6">
            <a:extLst>
              <a:ext uri="{FF2B5EF4-FFF2-40B4-BE49-F238E27FC236}">
                <a16:creationId xmlns:a16="http://schemas.microsoft.com/office/drawing/2014/main" id="{31A38465-F83C-4EAB-BEF4-CB410BEB9B77}"/>
              </a:ext>
            </a:extLst>
          </p:cNvPr>
          <p:cNvSpPr/>
          <p:nvPr userDrawn="1"/>
        </p:nvSpPr>
        <p:spPr>
          <a:xfrm>
            <a:off x="246063" y="457200"/>
            <a:ext cx="11698287" cy="595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33149708-2A64-4BEB-AACB-89D287DC6BEB}"/>
              </a:ext>
            </a:extLst>
          </p:cNvPr>
          <p:cNvPicPr>
            <a:picLocks noChangeAspect="1"/>
          </p:cNvPicPr>
          <p:nvPr userDrawn="1"/>
        </p:nvPicPr>
        <p:blipFill rotWithShape="1">
          <a:blip r:embed="rId3">
            <a:alphaModFix amt="50000"/>
          </a:blip>
          <a:srcRect l="3733" r="1939" b="53361"/>
          <a:stretch/>
        </p:blipFill>
        <p:spPr>
          <a:xfrm>
            <a:off x="240806" y="299846"/>
            <a:ext cx="11710390" cy="2926909"/>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5819273" y="1046747"/>
            <a:ext cx="553453"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428626" y="1196978"/>
            <a:ext cx="11315700" cy="811090"/>
          </a:xfrm>
        </p:spPr>
        <p:txBody>
          <a:bodyPr/>
          <a:lstStyle>
            <a:lvl1pPr algn="ctr">
              <a:defRPr/>
            </a:lvl1pPr>
          </a:lstStyle>
          <a:p>
            <a:r>
              <a:rPr lang="en-GB" dirty="0"/>
              <a:t>Enter divider title text</a:t>
            </a:r>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3198813" y="2100263"/>
            <a:ext cx="5792787" cy="509587"/>
          </a:xfrm>
          <a:noFill/>
        </p:spPr>
        <p:txBody>
          <a:bodyPr wrap="square" lIns="72000" tIns="72000" rIns="72000" bIns="72000" rtlCol="0" anchor="ctr" anchorCtr="0">
            <a:normAutofit/>
          </a:bodyPr>
          <a:lstStyle>
            <a:lvl1pPr marL="0" indent="0" algn="ctr">
              <a:buNone/>
              <a:defRPr lang="en-US" sz="1400" smtClean="0">
                <a:solidFill>
                  <a:schemeClr val="accent1"/>
                </a:solidFill>
              </a:defRPr>
            </a:lvl1pPr>
            <a:lvl2pPr marL="228600" indent="0">
              <a:buNone/>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L="0" lvl="0" algn="ctr"/>
            <a:r>
              <a:rPr lang="en-GB" dirty="0"/>
              <a:t>Add subhead text as/if needed</a:t>
            </a:r>
          </a:p>
        </p:txBody>
      </p:sp>
      <p:sp>
        <p:nvSpPr>
          <p:cNvPr id="4" name="Footer Placeholder 3">
            <a:extLst>
              <a:ext uri="{FF2B5EF4-FFF2-40B4-BE49-F238E27FC236}">
                <a16:creationId xmlns:a16="http://schemas.microsoft.com/office/drawing/2014/main" id="{C1D748EA-5C95-46D0-99A4-654D09E19ADB}"/>
              </a:ext>
            </a:extLst>
          </p:cNvPr>
          <p:cNvSpPr>
            <a:spLocks noGrp="1"/>
          </p:cNvSpPr>
          <p:nvPr>
            <p:ph type="ftr" sz="quarter" idx="16"/>
          </p:nvPr>
        </p:nvSpPr>
        <p:spPr>
          <a:xfrm>
            <a:off x="252000" y="6578334"/>
            <a:ext cx="5760000" cy="225666"/>
          </a:xfrm>
        </p:spPr>
        <p:txBody>
          <a:bodyPr/>
          <a:lstStyle>
            <a:lvl1pPr>
              <a:defRPr>
                <a:solidFill>
                  <a:schemeClr val="bg1"/>
                </a:solidFill>
              </a:defRPr>
            </a:lvl1pPr>
          </a:lstStyle>
          <a:p>
            <a:endParaRPr lang="en-GB" dirty="0"/>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246857" y="3234876"/>
            <a:ext cx="11698287" cy="3335337"/>
          </a:xfrm>
          <a:solidFill>
            <a:schemeClr val="bg1">
              <a:lumMod val="95000"/>
            </a:schemeClr>
          </a:solidFill>
        </p:spPr>
        <p:txBody>
          <a:bodyPr vert="horz" lIns="72000" tIns="72000" rIns="72000" bIns="1188000" rtlCol="0"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GB"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Tree>
    <p:custDataLst>
      <p:tags r:id="rId1"/>
    </p:custDataLst>
    <p:extLst>
      <p:ext uri="{BB962C8B-B14F-4D97-AF65-F5344CB8AC3E}">
        <p14:creationId xmlns:p14="http://schemas.microsoft.com/office/powerpoint/2010/main" val="36704610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18E377D-0CB5-46D4-91F2-D1D9FD5487D2}"/>
              </a:ext>
            </a:extLst>
          </p:cNvPr>
          <p:cNvGrpSpPr/>
          <p:nvPr userDrawn="1"/>
        </p:nvGrpSpPr>
        <p:grpSpPr>
          <a:xfrm>
            <a:off x="0" y="-33780"/>
            <a:ext cx="12192209" cy="6909525"/>
            <a:chOff x="0" y="-33780"/>
            <a:chExt cx="12192209" cy="6909525"/>
          </a:xfrm>
        </p:grpSpPr>
        <p:sp>
          <p:nvSpPr>
            <p:cNvPr id="37" name="Freeform: Shape 36">
              <a:extLst>
                <a:ext uri="{FF2B5EF4-FFF2-40B4-BE49-F238E27FC236}">
                  <a16:creationId xmlns:a16="http://schemas.microsoft.com/office/drawing/2014/main" id="{DBBDF563-C2E5-45BC-9179-C26645373868}"/>
                </a:ext>
              </a:extLst>
            </p:cNvPr>
            <p:cNvSpPr/>
            <p:nvPr userDrawn="1"/>
          </p:nvSpPr>
          <p:spPr>
            <a:xfrm>
              <a:off x="1238924" y="-33780"/>
              <a:ext cx="5811678" cy="2039559"/>
            </a:xfrm>
            <a:custGeom>
              <a:avLst/>
              <a:gdLst>
                <a:gd name="connsiteX0" fmla="*/ 5805818 w 5811678"/>
                <a:gd name="connsiteY0" fmla="*/ 0 h 2039559"/>
                <a:gd name="connsiteX1" fmla="*/ 5811678 w 5811678"/>
                <a:gd name="connsiteY1" fmla="*/ 0 h 2039559"/>
                <a:gd name="connsiteX2" fmla="*/ 5805248 w 5811678"/>
                <a:gd name="connsiteY2" fmla="*/ 28902 h 2039559"/>
                <a:gd name="connsiteX3" fmla="*/ 5638243 w 5811678"/>
                <a:gd name="connsiteY3" fmla="*/ 1991279 h 2039559"/>
                <a:gd name="connsiteX4" fmla="*/ 2006007 w 5811678"/>
                <a:gd name="connsiteY4" fmla="*/ 2039559 h 2039559"/>
                <a:gd name="connsiteX5" fmla="*/ 0 w 5811678"/>
                <a:gd name="connsiteY5" fmla="*/ 103438 h 2039559"/>
                <a:gd name="connsiteX6" fmla="*/ 344217 w 5811678"/>
                <a:gd name="connsiteY6" fmla="*/ 40514 h 2039559"/>
                <a:gd name="connsiteX7" fmla="*/ 421738 w 5811678"/>
                <a:gd name="connsiteY7" fmla="*/ 23514 h 2039559"/>
                <a:gd name="connsiteX8" fmla="*/ 5805818 w 5811678"/>
                <a:gd name="connsiteY8" fmla="*/ 23514 h 203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678" h="2039559">
                  <a:moveTo>
                    <a:pt x="5805818" y="0"/>
                  </a:moveTo>
                  <a:lnTo>
                    <a:pt x="5811678" y="0"/>
                  </a:lnTo>
                  <a:lnTo>
                    <a:pt x="5805248" y="28902"/>
                  </a:lnTo>
                  <a:cubicBezTo>
                    <a:pt x="5682984" y="681346"/>
                    <a:pt x="5627896" y="1338512"/>
                    <a:pt x="5638243" y="1991279"/>
                  </a:cubicBezTo>
                  <a:cubicBezTo>
                    <a:pt x="4421213" y="1779781"/>
                    <a:pt x="3190392" y="1804612"/>
                    <a:pt x="2006007" y="2039559"/>
                  </a:cubicBezTo>
                  <a:cubicBezTo>
                    <a:pt x="1440479" y="1314029"/>
                    <a:pt x="770586" y="658848"/>
                    <a:pt x="0" y="103438"/>
                  </a:cubicBezTo>
                  <a:cubicBezTo>
                    <a:pt x="115146" y="84472"/>
                    <a:pt x="229903" y="63491"/>
                    <a:pt x="344217" y="40514"/>
                  </a:cubicBezTo>
                  <a:lnTo>
                    <a:pt x="421738" y="23514"/>
                  </a:lnTo>
                  <a:lnTo>
                    <a:pt x="5805818" y="23514"/>
                  </a:lnTo>
                  <a:close/>
                </a:path>
              </a:pathLst>
            </a:custGeom>
            <a:solidFill>
              <a:srgbClr val="C2D9AC"/>
            </a:solidFill>
            <a:ln w="9525" cap="flat">
              <a:noFill/>
              <a:prstDash val="solid"/>
              <a:miter/>
            </a:ln>
          </p:spPr>
          <p:txBody>
            <a:bodyPr wrap="square" rtlCol="0" anchor="ctr">
              <a:noAutofit/>
            </a:bodyPr>
            <a:lstStyle/>
            <a:p>
              <a:endParaRPr lang="en-GB" dirty="0"/>
            </a:p>
          </p:txBody>
        </p:sp>
        <p:sp>
          <p:nvSpPr>
            <p:cNvPr id="38" name="Freeform: Shape 37">
              <a:extLst>
                <a:ext uri="{FF2B5EF4-FFF2-40B4-BE49-F238E27FC236}">
                  <a16:creationId xmlns:a16="http://schemas.microsoft.com/office/drawing/2014/main" id="{64CDE52D-633D-4221-8295-14FBE4670A09}"/>
                </a:ext>
              </a:extLst>
            </p:cNvPr>
            <p:cNvSpPr/>
            <p:nvPr userDrawn="1"/>
          </p:nvSpPr>
          <p:spPr>
            <a:xfrm>
              <a:off x="6875931" y="23828"/>
              <a:ext cx="2415051" cy="2398506"/>
            </a:xfrm>
            <a:custGeom>
              <a:avLst/>
              <a:gdLst>
                <a:gd name="connsiteX0" fmla="*/ 163597 w 2415051"/>
                <a:gd name="connsiteY0" fmla="*/ 0 h 2398506"/>
                <a:gd name="connsiteX1" fmla="*/ 840978 w 2415051"/>
                <a:gd name="connsiteY1" fmla="*/ 0 h 2398506"/>
                <a:gd name="connsiteX2" fmla="*/ 1014804 w 2415051"/>
                <a:gd name="connsiteY2" fmla="*/ 202118 h 2398506"/>
                <a:gd name="connsiteX3" fmla="*/ 2415051 w 2415051"/>
                <a:gd name="connsiteY3" fmla="*/ 1492743 h 2398506"/>
                <a:gd name="connsiteX4" fmla="*/ 1718030 w 2415051"/>
                <a:gd name="connsiteY4" fmla="*/ 2398506 h 2398506"/>
                <a:gd name="connsiteX5" fmla="*/ 1226 w 2415051"/>
                <a:gd name="connsiteY5" fmla="*/ 1934129 h 2398506"/>
                <a:gd name="connsiteX6" fmla="*/ 89102 w 2415051"/>
                <a:gd name="connsiteY6" fmla="*/ 461406 h 239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051" h="2398506">
                  <a:moveTo>
                    <a:pt x="163597" y="0"/>
                  </a:moveTo>
                  <a:lnTo>
                    <a:pt x="840978" y="0"/>
                  </a:lnTo>
                  <a:lnTo>
                    <a:pt x="1014804" y="202118"/>
                  </a:lnTo>
                  <a:cubicBezTo>
                    <a:pt x="1434006" y="671180"/>
                    <a:pt x="1901540" y="1104232"/>
                    <a:pt x="2415051" y="1492743"/>
                  </a:cubicBezTo>
                  <a:cubicBezTo>
                    <a:pt x="2198037" y="1810909"/>
                    <a:pt x="1965850" y="2112522"/>
                    <a:pt x="1718030" y="2398506"/>
                  </a:cubicBezTo>
                  <a:cubicBezTo>
                    <a:pt x="1152966" y="2190223"/>
                    <a:pt x="579164" y="2034821"/>
                    <a:pt x="1226" y="1934129"/>
                  </a:cubicBezTo>
                  <a:cubicBezTo>
                    <a:pt x="-6534" y="1444293"/>
                    <a:pt x="22513" y="952131"/>
                    <a:pt x="89102" y="461406"/>
                  </a:cubicBezTo>
                  <a:close/>
                </a:path>
              </a:pathLst>
            </a:custGeom>
            <a:solidFill>
              <a:srgbClr val="7BB453"/>
            </a:solidFill>
            <a:ln w="9525" cap="flat">
              <a:noFill/>
              <a:prstDash val="solid"/>
              <a:miter/>
            </a:ln>
          </p:spPr>
          <p:txBody>
            <a:bodyPr wrap="square" rtlCol="0" anchor="ctr">
              <a:noAutofit/>
            </a:bodyPr>
            <a:lstStyle/>
            <a:p>
              <a:endParaRPr lang="en-GB" dirty="0"/>
            </a:p>
          </p:txBody>
        </p:sp>
        <p:sp>
          <p:nvSpPr>
            <p:cNvPr id="40" name="Freeform: Shape 39">
              <a:extLst>
                <a:ext uri="{FF2B5EF4-FFF2-40B4-BE49-F238E27FC236}">
                  <a16:creationId xmlns:a16="http://schemas.microsoft.com/office/drawing/2014/main" id="{2E86168E-64B5-481C-813C-59CDD0EE3719}"/>
                </a:ext>
              </a:extLst>
            </p:cNvPr>
            <p:cNvSpPr/>
            <p:nvPr userDrawn="1"/>
          </p:nvSpPr>
          <p:spPr>
            <a:xfrm>
              <a:off x="9290988" y="3231"/>
              <a:ext cx="2901013" cy="3033189"/>
            </a:xfrm>
            <a:custGeom>
              <a:avLst/>
              <a:gdLst>
                <a:gd name="connsiteX0" fmla="*/ 851567 w 2901013"/>
                <a:gd name="connsiteY0" fmla="*/ 0 h 3033189"/>
                <a:gd name="connsiteX1" fmla="*/ 2901013 w 2901013"/>
                <a:gd name="connsiteY1" fmla="*/ 0 h 3033189"/>
                <a:gd name="connsiteX2" fmla="*/ 2901013 w 2901013"/>
                <a:gd name="connsiteY2" fmla="*/ 3033189 h 3033189"/>
                <a:gd name="connsiteX3" fmla="*/ 2677682 w 2901013"/>
                <a:gd name="connsiteY3" fmla="*/ 2958364 h 3033189"/>
                <a:gd name="connsiteX4" fmla="*/ 1452436 w 2901013"/>
                <a:gd name="connsiteY4" fmla="*/ 2429680 h 3033189"/>
                <a:gd name="connsiteX5" fmla="*/ 0 w 2901013"/>
                <a:gd name="connsiteY5" fmla="*/ 1513341 h 3033189"/>
                <a:gd name="connsiteX6" fmla="*/ 633111 w 2901013"/>
                <a:gd name="connsiteY6" fmla="*/ 455854 h 3033189"/>
                <a:gd name="connsiteX7" fmla="*/ 765349 w 2901013"/>
                <a:gd name="connsiteY7" fmla="*/ 188400 h 30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1013" h="3033189">
                  <a:moveTo>
                    <a:pt x="851567" y="0"/>
                  </a:moveTo>
                  <a:lnTo>
                    <a:pt x="2901013" y="0"/>
                  </a:lnTo>
                  <a:lnTo>
                    <a:pt x="2901013" y="3033189"/>
                  </a:lnTo>
                  <a:lnTo>
                    <a:pt x="2677682" y="2958364"/>
                  </a:lnTo>
                  <a:cubicBezTo>
                    <a:pt x="2263366" y="2811868"/>
                    <a:pt x="1854050" y="2636119"/>
                    <a:pt x="1452436" y="2429680"/>
                  </a:cubicBezTo>
                  <a:cubicBezTo>
                    <a:pt x="933344" y="2163009"/>
                    <a:pt x="450123" y="1854498"/>
                    <a:pt x="0" y="1513341"/>
                  </a:cubicBezTo>
                  <a:cubicBezTo>
                    <a:pt x="228508" y="1177707"/>
                    <a:pt x="441844" y="825973"/>
                    <a:pt x="633111" y="455854"/>
                  </a:cubicBezTo>
                  <a:cubicBezTo>
                    <a:pt x="678686" y="367060"/>
                    <a:pt x="722760" y="277900"/>
                    <a:pt x="765349" y="188400"/>
                  </a:cubicBezTo>
                  <a:close/>
                </a:path>
              </a:pathLst>
            </a:custGeom>
            <a:solidFill>
              <a:srgbClr val="A0C680"/>
            </a:solidFill>
            <a:ln w="9525" cap="flat">
              <a:noFill/>
              <a:prstDash val="solid"/>
              <a:miter/>
            </a:ln>
          </p:spPr>
          <p:txBody>
            <a:bodyPr wrap="square" rtlCol="0" anchor="ctr">
              <a:noAutofit/>
            </a:bodyPr>
            <a:lstStyle/>
            <a:p>
              <a:endParaRPr lang="en-GB" dirty="0"/>
            </a:p>
          </p:txBody>
        </p:sp>
        <p:sp>
          <p:nvSpPr>
            <p:cNvPr id="39" name="Freeform: Shape 38">
              <a:extLst>
                <a:ext uri="{FF2B5EF4-FFF2-40B4-BE49-F238E27FC236}">
                  <a16:creationId xmlns:a16="http://schemas.microsoft.com/office/drawing/2014/main" id="{E0EF7B63-8BE6-4F4C-8A79-74FBDAD5EB62}"/>
                </a:ext>
              </a:extLst>
            </p:cNvPr>
            <p:cNvSpPr/>
            <p:nvPr userDrawn="1"/>
          </p:nvSpPr>
          <p:spPr>
            <a:xfrm>
              <a:off x="7696224" y="0"/>
              <a:ext cx="2446605" cy="1516572"/>
            </a:xfrm>
            <a:custGeom>
              <a:avLst/>
              <a:gdLst>
                <a:gd name="connsiteX0" fmla="*/ 0 w 2446605"/>
                <a:gd name="connsiteY0" fmla="*/ 0 h 1516572"/>
                <a:gd name="connsiteX1" fmla="*/ 2446605 w 2446605"/>
                <a:gd name="connsiteY1" fmla="*/ 0 h 1516572"/>
                <a:gd name="connsiteX2" fmla="*/ 2227875 w 2446605"/>
                <a:gd name="connsiteY2" fmla="*/ 459544 h 1516572"/>
                <a:gd name="connsiteX3" fmla="*/ 1594764 w 2446605"/>
                <a:gd name="connsiteY3" fmla="*/ 1516572 h 1516572"/>
                <a:gd name="connsiteX4" fmla="*/ 194313 w 2446605"/>
                <a:gd name="connsiteY4" fmla="*/ 225946 h 151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605" h="1516572">
                  <a:moveTo>
                    <a:pt x="0" y="0"/>
                  </a:moveTo>
                  <a:lnTo>
                    <a:pt x="2446605" y="0"/>
                  </a:lnTo>
                  <a:lnTo>
                    <a:pt x="2227875" y="459544"/>
                  </a:lnTo>
                  <a:cubicBezTo>
                    <a:pt x="2036150" y="829668"/>
                    <a:pt x="1823272" y="1181396"/>
                    <a:pt x="1594764" y="1516572"/>
                  </a:cubicBezTo>
                  <a:cubicBezTo>
                    <a:pt x="1081250" y="1128061"/>
                    <a:pt x="613535" y="695008"/>
                    <a:pt x="194313" y="225946"/>
                  </a:cubicBezTo>
                  <a:close/>
                </a:path>
              </a:pathLst>
            </a:custGeom>
            <a:solidFill>
              <a:srgbClr val="4DA32F"/>
            </a:solidFill>
            <a:ln w="9525" cap="flat">
              <a:noFill/>
              <a:prstDash val="solid"/>
              <a:miter/>
            </a:ln>
          </p:spPr>
          <p:txBody>
            <a:bodyPr wrap="square" rtlCol="0" anchor="ctr">
              <a:noAutofit/>
            </a:bodyPr>
            <a:lstStyle/>
            <a:p>
              <a:endParaRPr lang="en-GB" dirty="0"/>
            </a:p>
          </p:txBody>
        </p:sp>
        <p:sp>
          <p:nvSpPr>
            <p:cNvPr id="41" name="Freeform: Shape 40">
              <a:extLst>
                <a:ext uri="{FF2B5EF4-FFF2-40B4-BE49-F238E27FC236}">
                  <a16:creationId xmlns:a16="http://schemas.microsoft.com/office/drawing/2014/main" id="{1CFE30B6-30EF-4CC6-9B8D-F2187B10FEE2}"/>
                </a:ext>
              </a:extLst>
            </p:cNvPr>
            <p:cNvSpPr/>
            <p:nvPr userDrawn="1"/>
          </p:nvSpPr>
          <p:spPr>
            <a:xfrm>
              <a:off x="4875293" y="3833388"/>
              <a:ext cx="3379827" cy="3027843"/>
            </a:xfrm>
            <a:custGeom>
              <a:avLst/>
              <a:gdLst>
                <a:gd name="connsiteX0" fmla="*/ 2211065 w 3379827"/>
                <a:gd name="connsiteY0" fmla="*/ 0 h 3027843"/>
                <a:gd name="connsiteX1" fmla="*/ 3213913 w 3379827"/>
                <a:gd name="connsiteY1" fmla="*/ 2736946 h 3027843"/>
                <a:gd name="connsiteX2" fmla="*/ 3379827 w 3379827"/>
                <a:gd name="connsiteY2" fmla="*/ 3027843 h 3027843"/>
                <a:gd name="connsiteX3" fmla="*/ 2179338 w 3379827"/>
                <a:gd name="connsiteY3" fmla="*/ 3027843 h 3027843"/>
                <a:gd name="connsiteX4" fmla="*/ 1871061 w 3379827"/>
                <a:gd name="connsiteY4" fmla="*/ 2986653 h 3027843"/>
                <a:gd name="connsiteX5" fmla="*/ 332879 w 3379827"/>
                <a:gd name="connsiteY5" fmla="*/ 2620727 h 3027843"/>
                <a:gd name="connsiteX6" fmla="*/ 0 w 3379827"/>
                <a:gd name="connsiteY6" fmla="*/ 1257491 h 3027843"/>
                <a:gd name="connsiteX7" fmla="*/ 2211065 w 3379827"/>
                <a:gd name="connsiteY7" fmla="*/ 0 h 302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827" h="3027843">
                  <a:moveTo>
                    <a:pt x="2211065" y="0"/>
                  </a:moveTo>
                  <a:cubicBezTo>
                    <a:pt x="2408999" y="955073"/>
                    <a:pt x="2747389" y="1877757"/>
                    <a:pt x="3213913" y="2736946"/>
                  </a:cubicBezTo>
                  <a:lnTo>
                    <a:pt x="3379827" y="3027843"/>
                  </a:lnTo>
                  <a:lnTo>
                    <a:pt x="2179338" y="3027843"/>
                  </a:lnTo>
                  <a:lnTo>
                    <a:pt x="1871061" y="2986653"/>
                  </a:lnTo>
                  <a:cubicBezTo>
                    <a:pt x="1354732" y="2907169"/>
                    <a:pt x="840472" y="2785788"/>
                    <a:pt x="332879" y="2620727"/>
                  </a:cubicBezTo>
                  <a:cubicBezTo>
                    <a:pt x="253338" y="2159111"/>
                    <a:pt x="142533" y="1703013"/>
                    <a:pt x="0" y="1257491"/>
                  </a:cubicBezTo>
                  <a:cubicBezTo>
                    <a:pt x="783918" y="934725"/>
                    <a:pt x="1528298" y="515409"/>
                    <a:pt x="2211065" y="0"/>
                  </a:cubicBezTo>
                  <a:close/>
                </a:path>
              </a:pathLst>
            </a:custGeom>
            <a:solidFill>
              <a:srgbClr val="C2D9AC"/>
            </a:solidFill>
            <a:ln w="9525" cap="flat">
              <a:noFill/>
              <a:prstDash val="solid"/>
              <a:miter/>
            </a:ln>
          </p:spPr>
          <p:txBody>
            <a:bodyPr wrap="square" rtlCol="0" anchor="ctr">
              <a:noAutofit/>
            </a:bodyPr>
            <a:lstStyle/>
            <a:p>
              <a:endParaRPr lang="en-GB" dirty="0"/>
            </a:p>
          </p:txBody>
        </p:sp>
        <p:sp>
          <p:nvSpPr>
            <p:cNvPr id="42" name="Freeform: Shape 41">
              <a:extLst>
                <a:ext uri="{FF2B5EF4-FFF2-40B4-BE49-F238E27FC236}">
                  <a16:creationId xmlns:a16="http://schemas.microsoft.com/office/drawing/2014/main" id="{E45AEC23-67F0-42E4-ACC6-19CFD240E545}"/>
                </a:ext>
              </a:extLst>
            </p:cNvPr>
            <p:cNvSpPr/>
            <p:nvPr userDrawn="1"/>
          </p:nvSpPr>
          <p:spPr>
            <a:xfrm>
              <a:off x="7085439" y="2422334"/>
              <a:ext cx="5106770" cy="4453411"/>
            </a:xfrm>
            <a:custGeom>
              <a:avLst/>
              <a:gdLst>
                <a:gd name="connsiteX0" fmla="*/ 1508526 w 5106770"/>
                <a:gd name="connsiteY0" fmla="*/ 0 h 4453411"/>
                <a:gd name="connsiteX1" fmla="*/ 2626703 w 5106770"/>
                <a:gd name="connsiteY1" fmla="*/ 487822 h 4453411"/>
                <a:gd name="connsiteX2" fmla="*/ 4828625 w 5106770"/>
                <a:gd name="connsiteY2" fmla="*/ 2029284 h 4453411"/>
                <a:gd name="connsiteX3" fmla="*/ 5106770 w 5106770"/>
                <a:gd name="connsiteY3" fmla="*/ 2301454 h 4453411"/>
                <a:gd name="connsiteX4" fmla="*/ 5106561 w 5106770"/>
                <a:gd name="connsiteY4" fmla="*/ 2301454 h 4453411"/>
                <a:gd name="connsiteX5" fmla="*/ 5106561 w 5106770"/>
                <a:gd name="connsiteY5" fmla="*/ 3701023 h 4453411"/>
                <a:gd name="connsiteX6" fmla="*/ 5023648 w 5106770"/>
                <a:gd name="connsiteY6" fmla="*/ 3737215 h 4453411"/>
                <a:gd name="connsiteX7" fmla="*/ 2677688 w 5106770"/>
                <a:gd name="connsiteY7" fmla="*/ 4397416 h 4453411"/>
                <a:gd name="connsiteX8" fmla="*/ 2240943 w 5106770"/>
                <a:gd name="connsiteY8" fmla="*/ 4453411 h 4453411"/>
                <a:gd name="connsiteX9" fmla="*/ 1177043 w 5106770"/>
                <a:gd name="connsiteY9" fmla="*/ 4453411 h 4453411"/>
                <a:gd name="connsiteX10" fmla="*/ 1002995 w 5106770"/>
                <a:gd name="connsiteY10" fmla="*/ 4148156 h 4453411"/>
                <a:gd name="connsiteX11" fmla="*/ 0 w 5106770"/>
                <a:gd name="connsiteY11" fmla="*/ 1411054 h 4453411"/>
                <a:gd name="connsiteX12" fmla="*/ 1508526 w 5106770"/>
                <a:gd name="connsiteY12" fmla="*/ 0 h 445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6770" h="4453411">
                  <a:moveTo>
                    <a:pt x="1508526" y="0"/>
                  </a:moveTo>
                  <a:cubicBezTo>
                    <a:pt x="1886465" y="138392"/>
                    <a:pt x="2259804" y="299316"/>
                    <a:pt x="2626703" y="487822"/>
                  </a:cubicBezTo>
                  <a:cubicBezTo>
                    <a:pt x="3447118" y="909381"/>
                    <a:pt x="4183299" y="1430797"/>
                    <a:pt x="4828625" y="2029284"/>
                  </a:cubicBezTo>
                  <a:lnTo>
                    <a:pt x="5106770" y="2301454"/>
                  </a:lnTo>
                  <a:lnTo>
                    <a:pt x="5106561" y="2301454"/>
                  </a:lnTo>
                  <a:lnTo>
                    <a:pt x="5106561" y="3701023"/>
                  </a:lnTo>
                  <a:lnTo>
                    <a:pt x="5023648" y="3737215"/>
                  </a:lnTo>
                  <a:cubicBezTo>
                    <a:pt x="4272443" y="4051740"/>
                    <a:pt x="3484134" y="4273813"/>
                    <a:pt x="2677688" y="4397416"/>
                  </a:cubicBezTo>
                  <a:lnTo>
                    <a:pt x="2240943" y="4453411"/>
                  </a:lnTo>
                  <a:lnTo>
                    <a:pt x="1177043" y="4453411"/>
                  </a:lnTo>
                  <a:lnTo>
                    <a:pt x="1002995" y="4148156"/>
                  </a:lnTo>
                  <a:cubicBezTo>
                    <a:pt x="536775" y="3289266"/>
                    <a:pt x="198336" y="2366528"/>
                    <a:pt x="0" y="1411054"/>
                  </a:cubicBezTo>
                  <a:cubicBezTo>
                    <a:pt x="545756" y="1000016"/>
                    <a:pt x="1051511" y="526443"/>
                    <a:pt x="1508526" y="0"/>
                  </a:cubicBezTo>
                  <a:close/>
                </a:path>
              </a:pathLst>
            </a:custGeom>
            <a:solidFill>
              <a:srgbClr val="A0C680"/>
            </a:solidFill>
            <a:ln w="9525" cap="flat">
              <a:noFill/>
              <a:prstDash val="solid"/>
              <a:miter/>
            </a:ln>
          </p:spPr>
          <p:txBody>
            <a:bodyPr wrap="square" rtlCol="0" anchor="ctr">
              <a:noAutofit/>
            </a:bodyPr>
            <a:lstStyle/>
            <a:p>
              <a:endParaRPr lang="en-GB" dirty="0"/>
            </a:p>
          </p:txBody>
        </p:sp>
        <p:grpSp>
          <p:nvGrpSpPr>
            <p:cNvPr id="3" name="Group 2">
              <a:extLst>
                <a:ext uri="{FF2B5EF4-FFF2-40B4-BE49-F238E27FC236}">
                  <a16:creationId xmlns:a16="http://schemas.microsoft.com/office/drawing/2014/main" id="{2DFB2EBA-67FF-4E6D-8802-C69D4BFB6C14}"/>
                </a:ext>
              </a:extLst>
            </p:cNvPr>
            <p:cNvGrpSpPr/>
            <p:nvPr userDrawn="1"/>
          </p:nvGrpSpPr>
          <p:grpSpPr>
            <a:xfrm>
              <a:off x="0" y="69653"/>
              <a:ext cx="12192000" cy="6764518"/>
              <a:chOff x="0" y="69653"/>
              <a:chExt cx="12192000" cy="6764518"/>
            </a:xfrm>
          </p:grpSpPr>
          <p:sp>
            <p:nvSpPr>
              <p:cNvPr id="22" name="Freeform: Shape 21">
                <a:extLst>
                  <a:ext uri="{FF2B5EF4-FFF2-40B4-BE49-F238E27FC236}">
                    <a16:creationId xmlns:a16="http://schemas.microsoft.com/office/drawing/2014/main" id="{CA46B033-747C-4DFA-9FC1-54E65CF1D028}"/>
                  </a:ext>
                </a:extLst>
              </p:cNvPr>
              <p:cNvSpPr/>
              <p:nvPr userDrawn="1"/>
            </p:nvSpPr>
            <p:spPr>
              <a:xfrm>
                <a:off x="0" y="2495510"/>
                <a:ext cx="386036" cy="771665"/>
              </a:xfrm>
              <a:custGeom>
                <a:avLst/>
                <a:gdLst>
                  <a:gd name="connsiteX0" fmla="*/ 0 w 386036"/>
                  <a:gd name="connsiteY0" fmla="*/ 0 h 771665"/>
                  <a:gd name="connsiteX1" fmla="*/ 97102 w 386036"/>
                  <a:gd name="connsiteY1" fmla="*/ 149054 h 771665"/>
                  <a:gd name="connsiteX2" fmla="*/ 386036 w 386036"/>
                  <a:gd name="connsiteY2" fmla="*/ 547984 h 771665"/>
                  <a:gd name="connsiteX3" fmla="*/ 20320 w 386036"/>
                  <a:gd name="connsiteY3" fmla="*/ 758739 h 771665"/>
                  <a:gd name="connsiteX4" fmla="*/ 0 w 386036"/>
                  <a:gd name="connsiteY4" fmla="*/ 771665 h 77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36" h="771665">
                    <a:moveTo>
                      <a:pt x="0" y="0"/>
                    </a:moveTo>
                    <a:lnTo>
                      <a:pt x="97102" y="149054"/>
                    </a:lnTo>
                    <a:cubicBezTo>
                      <a:pt x="189941" y="284157"/>
                      <a:pt x="286264" y="417177"/>
                      <a:pt x="386036" y="547984"/>
                    </a:cubicBezTo>
                    <a:cubicBezTo>
                      <a:pt x="262701" y="615455"/>
                      <a:pt x="140774" y="685743"/>
                      <a:pt x="20320" y="758739"/>
                    </a:cubicBezTo>
                    <a:lnTo>
                      <a:pt x="0" y="771665"/>
                    </a:lnTo>
                    <a:close/>
                  </a:path>
                </a:pathLst>
              </a:custGeom>
              <a:solidFill>
                <a:srgbClr val="C2D9AC"/>
              </a:solidFill>
              <a:ln w="9525"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81DA04A4-4607-419C-B3D8-6FBA6766DFA9}"/>
                  </a:ext>
                </a:extLst>
              </p:cNvPr>
              <p:cNvSpPr/>
              <p:nvPr userDrawn="1"/>
            </p:nvSpPr>
            <p:spPr>
              <a:xfrm>
                <a:off x="0" y="5596173"/>
                <a:ext cx="5262325" cy="1237998"/>
              </a:xfrm>
              <a:custGeom>
                <a:avLst/>
                <a:gdLst>
                  <a:gd name="connsiteX0" fmla="*/ 3284010 w 5262325"/>
                  <a:gd name="connsiteY0" fmla="*/ 0 h 1237998"/>
                  <a:gd name="connsiteX1" fmla="*/ 3729533 w 5262325"/>
                  <a:gd name="connsiteY1" fmla="*/ 243684 h 1237998"/>
                  <a:gd name="connsiteX2" fmla="*/ 5207716 w 5262325"/>
                  <a:gd name="connsiteY2" fmla="*/ 857483 h 1237998"/>
                  <a:gd name="connsiteX3" fmla="*/ 5262325 w 5262325"/>
                  <a:gd name="connsiteY3" fmla="*/ 1237998 h 1237998"/>
                  <a:gd name="connsiteX4" fmla="*/ 0 w 5262325"/>
                  <a:gd name="connsiteY4" fmla="*/ 1237998 h 1237998"/>
                  <a:gd name="connsiteX5" fmla="*/ 0 w 5262325"/>
                  <a:gd name="connsiteY5" fmla="*/ 185769 h 1237998"/>
                  <a:gd name="connsiteX6" fmla="*/ 270259 w 5262325"/>
                  <a:gd name="connsiteY6" fmla="*/ 215046 h 1237998"/>
                  <a:gd name="connsiteX7" fmla="*/ 3284010 w 5262325"/>
                  <a:gd name="connsiteY7" fmla="*/ 0 h 12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2325" h="1237998">
                    <a:moveTo>
                      <a:pt x="3284010" y="0"/>
                    </a:moveTo>
                    <a:cubicBezTo>
                      <a:pt x="3429300" y="83677"/>
                      <a:pt x="3577809" y="165520"/>
                      <a:pt x="3729533" y="243684"/>
                    </a:cubicBezTo>
                    <a:cubicBezTo>
                      <a:pt x="4212759" y="491959"/>
                      <a:pt x="4707021" y="695641"/>
                      <a:pt x="5207716" y="857483"/>
                    </a:cubicBezTo>
                    <a:lnTo>
                      <a:pt x="5262325" y="1237998"/>
                    </a:lnTo>
                    <a:lnTo>
                      <a:pt x="0" y="1237998"/>
                    </a:lnTo>
                    <a:lnTo>
                      <a:pt x="0" y="185769"/>
                    </a:lnTo>
                    <a:lnTo>
                      <a:pt x="270259" y="215046"/>
                    </a:lnTo>
                    <a:cubicBezTo>
                      <a:pt x="1286740" y="298540"/>
                      <a:pt x="2302963" y="223108"/>
                      <a:pt x="3284010" y="0"/>
                    </a:cubicBezTo>
                    <a:close/>
                  </a:path>
                </a:pathLst>
              </a:custGeom>
              <a:solidFill>
                <a:srgbClr val="C2D9AC"/>
              </a:solidFill>
              <a:ln w="9525"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85A5FBD6-1932-4D8A-864F-71B660300C9A}"/>
                  </a:ext>
                </a:extLst>
              </p:cNvPr>
              <p:cNvSpPr/>
              <p:nvPr/>
            </p:nvSpPr>
            <p:spPr>
              <a:xfrm>
                <a:off x="25041" y="3043030"/>
                <a:ext cx="3258506" cy="2801597"/>
              </a:xfrm>
              <a:custGeom>
                <a:avLst/>
                <a:gdLst>
                  <a:gd name="connsiteX0" fmla="*/ 360995 w 3258506"/>
                  <a:gd name="connsiteY0" fmla="*/ 0 h 2801597"/>
                  <a:gd name="connsiteX1" fmla="*/ 3258506 w 3258506"/>
                  <a:gd name="connsiteY1" fmla="*/ 2553598 h 2801597"/>
                  <a:gd name="connsiteX2" fmla="*/ 245210 w 3258506"/>
                  <a:gd name="connsiteY2" fmla="*/ 2768581 h 2801597"/>
                  <a:gd name="connsiteX3" fmla="*/ 0 w 3258506"/>
                  <a:gd name="connsiteY3" fmla="*/ 2742040 h 2801597"/>
                  <a:gd name="connsiteX4" fmla="*/ 0 w 3258506"/>
                  <a:gd name="connsiteY4" fmla="*/ 208300 h 280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506" h="2801597">
                    <a:moveTo>
                      <a:pt x="360995" y="0"/>
                    </a:moveTo>
                    <a:cubicBezTo>
                      <a:pt x="1130201" y="1007831"/>
                      <a:pt x="2102630" y="1882787"/>
                      <a:pt x="3258506" y="2553598"/>
                    </a:cubicBezTo>
                    <a:cubicBezTo>
                      <a:pt x="2277802" y="2776362"/>
                      <a:pt x="1261668" y="2851966"/>
                      <a:pt x="245210" y="2768581"/>
                    </a:cubicBezTo>
                    <a:lnTo>
                      <a:pt x="0" y="2742040"/>
                    </a:lnTo>
                    <a:lnTo>
                      <a:pt x="0" y="208300"/>
                    </a:lnTo>
                    <a:close/>
                  </a:path>
                </a:pathLst>
              </a:custGeom>
              <a:solidFill>
                <a:srgbClr val="7BB453"/>
              </a:solidFill>
              <a:ln w="9525"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0A36405C-0DD2-4895-988D-42CFC5E3B16D}"/>
                  </a:ext>
                </a:extLst>
              </p:cNvPr>
              <p:cNvSpPr/>
              <p:nvPr/>
            </p:nvSpPr>
            <p:spPr>
              <a:xfrm>
                <a:off x="8593966" y="1516572"/>
                <a:ext cx="3598034" cy="3207216"/>
              </a:xfrm>
              <a:custGeom>
                <a:avLst/>
                <a:gdLst>
                  <a:gd name="connsiteX0" fmla="*/ 697021 w 3598034"/>
                  <a:gd name="connsiteY0" fmla="*/ 0 h 3207216"/>
                  <a:gd name="connsiteX1" fmla="*/ 2149457 w 3598034"/>
                  <a:gd name="connsiteY1" fmla="*/ 916797 h 3207216"/>
                  <a:gd name="connsiteX2" fmla="*/ 3374359 w 3598034"/>
                  <a:gd name="connsiteY2" fmla="*/ 1445308 h 3207216"/>
                  <a:gd name="connsiteX3" fmla="*/ 3598034 w 3598034"/>
                  <a:gd name="connsiteY3" fmla="*/ 1520221 h 3207216"/>
                  <a:gd name="connsiteX4" fmla="*/ 3598034 w 3598034"/>
                  <a:gd name="connsiteY4" fmla="*/ 3207216 h 3207216"/>
                  <a:gd name="connsiteX5" fmla="*/ 3319985 w 3598034"/>
                  <a:gd name="connsiteY5" fmla="*/ 2935157 h 3207216"/>
                  <a:gd name="connsiteX6" fmla="*/ 1117718 w 3598034"/>
                  <a:gd name="connsiteY6" fmla="*/ 1393585 h 3207216"/>
                  <a:gd name="connsiteX7" fmla="*/ 0 w 3598034"/>
                  <a:gd name="connsiteY7" fmla="*/ 905758 h 3207216"/>
                  <a:gd name="connsiteX8" fmla="*/ 697021 w 3598034"/>
                  <a:gd name="connsiteY8" fmla="*/ 0 h 32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034" h="3207216">
                    <a:moveTo>
                      <a:pt x="697021" y="0"/>
                    </a:moveTo>
                    <a:cubicBezTo>
                      <a:pt x="1147144" y="340694"/>
                      <a:pt x="1630829" y="649664"/>
                      <a:pt x="2149457" y="916797"/>
                    </a:cubicBezTo>
                    <a:cubicBezTo>
                      <a:pt x="2550841" y="1123236"/>
                      <a:pt x="2960042" y="1298870"/>
                      <a:pt x="3374359" y="1445308"/>
                    </a:cubicBezTo>
                    <a:lnTo>
                      <a:pt x="3598034" y="1520221"/>
                    </a:lnTo>
                    <a:lnTo>
                      <a:pt x="3598034" y="3207216"/>
                    </a:lnTo>
                    <a:lnTo>
                      <a:pt x="3319985" y="2935157"/>
                    </a:lnTo>
                    <a:cubicBezTo>
                      <a:pt x="2674529" y="2336558"/>
                      <a:pt x="1938419" y="1815143"/>
                      <a:pt x="1117718" y="1393585"/>
                    </a:cubicBezTo>
                    <a:cubicBezTo>
                      <a:pt x="751273" y="1205074"/>
                      <a:pt x="377475" y="1044154"/>
                      <a:pt x="0" y="905758"/>
                    </a:cubicBezTo>
                    <a:cubicBezTo>
                      <a:pt x="247821" y="619779"/>
                      <a:pt x="480007" y="318166"/>
                      <a:pt x="697021" y="0"/>
                    </a:cubicBezTo>
                    <a:close/>
                  </a:path>
                </a:pathLst>
              </a:custGeom>
              <a:solidFill>
                <a:srgbClr val="C2D9AC"/>
              </a:solidFill>
              <a:ln w="9525"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9258E70E-5D7C-4D33-AFAE-C86622C87E22}"/>
                  </a:ext>
                </a:extLst>
              </p:cNvPr>
              <p:cNvSpPr/>
              <p:nvPr/>
            </p:nvSpPr>
            <p:spPr>
              <a:xfrm>
                <a:off x="3244926" y="1813358"/>
                <a:ext cx="3840972" cy="3277515"/>
              </a:xfrm>
              <a:custGeom>
                <a:avLst/>
                <a:gdLst>
                  <a:gd name="connsiteX0" fmla="*/ 0 w 795718"/>
                  <a:gd name="connsiteY0" fmla="*/ 39862 h 678989"/>
                  <a:gd name="connsiteX1" fmla="*/ 337661 w 795718"/>
                  <a:gd name="connsiteY1" fmla="*/ 678990 h 678989"/>
                  <a:gd name="connsiteX2" fmla="*/ 795719 w 795718"/>
                  <a:gd name="connsiteY2" fmla="*/ 418481 h 678989"/>
                  <a:gd name="connsiteX3" fmla="*/ 752475 w 795718"/>
                  <a:gd name="connsiteY3" fmla="*/ 29956 h 678989"/>
                  <a:gd name="connsiteX4" fmla="*/ 0 w 795718"/>
                  <a:gd name="connsiteY4" fmla="*/ 39862 h 67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18" h="678989">
                    <a:moveTo>
                      <a:pt x="0" y="39862"/>
                    </a:moveTo>
                    <a:cubicBezTo>
                      <a:pt x="150019" y="232553"/>
                      <a:pt x="264033" y="449151"/>
                      <a:pt x="337661" y="678990"/>
                    </a:cubicBezTo>
                    <a:cubicBezTo>
                      <a:pt x="499967" y="612029"/>
                      <a:pt x="654272" y="525161"/>
                      <a:pt x="795719" y="418481"/>
                    </a:cubicBezTo>
                    <a:cubicBezTo>
                      <a:pt x="769144" y="291322"/>
                      <a:pt x="754475" y="161020"/>
                      <a:pt x="752475" y="29956"/>
                    </a:cubicBezTo>
                    <a:cubicBezTo>
                      <a:pt x="500348" y="-13859"/>
                      <a:pt x="245364" y="-8811"/>
                      <a:pt x="0" y="39862"/>
                    </a:cubicBezTo>
                  </a:path>
                </a:pathLst>
              </a:custGeom>
              <a:solidFill>
                <a:srgbClr val="7BB453"/>
              </a:solidFill>
              <a:ln w="9525"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D411FB3C-6FDE-44BB-8689-222B4FD6F017}"/>
                  </a:ext>
                </a:extLst>
              </p:cNvPr>
              <p:cNvSpPr/>
              <p:nvPr/>
            </p:nvSpPr>
            <p:spPr>
              <a:xfrm>
                <a:off x="6877157" y="1957957"/>
                <a:ext cx="1716804" cy="1875426"/>
              </a:xfrm>
              <a:custGeom>
                <a:avLst/>
                <a:gdLst>
                  <a:gd name="connsiteX0" fmla="*/ 43243 w 355663"/>
                  <a:gd name="connsiteY0" fmla="*/ 388525 h 388524"/>
                  <a:gd name="connsiteX1" fmla="*/ 355663 w 355663"/>
                  <a:gd name="connsiteY1" fmla="*/ 96202 h 388524"/>
                  <a:gd name="connsiteX2" fmla="*/ 0 w 355663"/>
                  <a:gd name="connsiteY2" fmla="*/ 0 h 388524"/>
                  <a:gd name="connsiteX3" fmla="*/ 43243 w 355663"/>
                  <a:gd name="connsiteY3" fmla="*/ 388525 h 388524"/>
                </a:gdLst>
                <a:ahLst/>
                <a:cxnLst>
                  <a:cxn ang="0">
                    <a:pos x="connsiteX0" y="connsiteY0"/>
                  </a:cxn>
                  <a:cxn ang="0">
                    <a:pos x="connsiteX1" y="connsiteY1"/>
                  </a:cxn>
                  <a:cxn ang="0">
                    <a:pos x="connsiteX2" y="connsiteY2"/>
                  </a:cxn>
                  <a:cxn ang="0">
                    <a:pos x="connsiteX3" y="connsiteY3"/>
                  </a:cxn>
                </a:cxnLst>
                <a:rect l="l" t="t" r="r" b="b"/>
                <a:pathLst>
                  <a:path w="355663" h="388524">
                    <a:moveTo>
                      <a:pt x="43243" y="388525"/>
                    </a:moveTo>
                    <a:cubicBezTo>
                      <a:pt x="156305" y="303371"/>
                      <a:pt x="260985" y="205264"/>
                      <a:pt x="355663" y="96202"/>
                    </a:cubicBezTo>
                    <a:cubicBezTo>
                      <a:pt x="238601" y="53054"/>
                      <a:pt x="119729" y="20860"/>
                      <a:pt x="0" y="0"/>
                    </a:cubicBezTo>
                    <a:cubicBezTo>
                      <a:pt x="2000" y="131064"/>
                      <a:pt x="16669" y="261271"/>
                      <a:pt x="43243" y="388525"/>
                    </a:cubicBezTo>
                  </a:path>
                </a:pathLst>
              </a:custGeom>
              <a:solidFill>
                <a:srgbClr val="4DA32F"/>
              </a:solidFill>
              <a:ln w="9525"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F89FDA44-F0F6-4D3F-A241-5F19BD6D02C3}"/>
                  </a:ext>
                </a:extLst>
              </p:cNvPr>
              <p:cNvSpPr/>
              <p:nvPr/>
            </p:nvSpPr>
            <p:spPr>
              <a:xfrm>
                <a:off x="0" y="69653"/>
                <a:ext cx="3244926" cy="2973377"/>
              </a:xfrm>
              <a:custGeom>
                <a:avLst/>
                <a:gdLst>
                  <a:gd name="connsiteX0" fmla="*/ 1238919 w 3244926"/>
                  <a:gd name="connsiteY0" fmla="*/ 0 h 2973377"/>
                  <a:gd name="connsiteX1" fmla="*/ 3244926 w 3244926"/>
                  <a:gd name="connsiteY1" fmla="*/ 1936121 h 2973377"/>
                  <a:gd name="connsiteX2" fmla="*/ 386495 w 3244926"/>
                  <a:gd name="connsiteY2" fmla="*/ 2973377 h 2973377"/>
                  <a:gd name="connsiteX3" fmla="*/ 97496 w 3244926"/>
                  <a:gd name="connsiteY3" fmla="*/ 2574642 h 2973377"/>
                  <a:gd name="connsiteX4" fmla="*/ 0 w 3244926"/>
                  <a:gd name="connsiteY4" fmla="*/ 2425036 h 2973377"/>
                  <a:gd name="connsiteX5" fmla="*/ 0 w 3244926"/>
                  <a:gd name="connsiteY5" fmla="*/ 122910 h 2973377"/>
                  <a:gd name="connsiteX6" fmla="*/ 226923 w 3244926"/>
                  <a:gd name="connsiteY6" fmla="*/ 113083 h 2973377"/>
                  <a:gd name="connsiteX7" fmla="*/ 1238919 w 3244926"/>
                  <a:gd name="connsiteY7" fmla="*/ 0 h 29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4926" h="2973377">
                    <a:moveTo>
                      <a:pt x="1238919" y="0"/>
                    </a:moveTo>
                    <a:cubicBezTo>
                      <a:pt x="2009046" y="555410"/>
                      <a:pt x="2679403" y="1210591"/>
                      <a:pt x="3244926" y="1936121"/>
                    </a:cubicBezTo>
                    <a:cubicBezTo>
                      <a:pt x="2246291" y="2134744"/>
                      <a:pt x="1280760" y="2482794"/>
                      <a:pt x="386495" y="2973377"/>
                    </a:cubicBezTo>
                    <a:cubicBezTo>
                      <a:pt x="286724" y="2842685"/>
                      <a:pt x="190372" y="2709723"/>
                      <a:pt x="97496" y="2574642"/>
                    </a:cubicBezTo>
                    <a:lnTo>
                      <a:pt x="0" y="2425036"/>
                    </a:lnTo>
                    <a:lnTo>
                      <a:pt x="0" y="122910"/>
                    </a:lnTo>
                    <a:lnTo>
                      <a:pt x="226923" y="113083"/>
                    </a:lnTo>
                    <a:cubicBezTo>
                      <a:pt x="566583" y="92588"/>
                      <a:pt x="904433" y="54829"/>
                      <a:pt x="1238919" y="0"/>
                    </a:cubicBezTo>
                    <a:close/>
                  </a:path>
                </a:pathLst>
              </a:custGeom>
              <a:solidFill>
                <a:srgbClr val="A0C680"/>
              </a:solidFill>
              <a:ln w="9525"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4E0CA05E-D909-45ED-B448-043D452446F2}"/>
                  </a:ext>
                </a:extLst>
              </p:cNvPr>
              <p:cNvSpPr/>
              <p:nvPr/>
            </p:nvSpPr>
            <p:spPr>
              <a:xfrm>
                <a:off x="3284006" y="5090420"/>
                <a:ext cx="1924164" cy="1363237"/>
              </a:xfrm>
              <a:custGeom>
                <a:avLst/>
                <a:gdLst>
                  <a:gd name="connsiteX0" fmla="*/ 0 w 398621"/>
                  <a:gd name="connsiteY0" fmla="*/ 104775 h 282416"/>
                  <a:gd name="connsiteX1" fmla="*/ 92297 w 398621"/>
                  <a:gd name="connsiteY1" fmla="*/ 155258 h 282416"/>
                  <a:gd name="connsiteX2" fmla="*/ 398621 w 398621"/>
                  <a:gd name="connsiteY2" fmla="*/ 282416 h 282416"/>
                  <a:gd name="connsiteX3" fmla="*/ 329660 w 398621"/>
                  <a:gd name="connsiteY3" fmla="*/ 0 h 282416"/>
                  <a:gd name="connsiteX4" fmla="*/ 0 w 398621"/>
                  <a:gd name="connsiteY4" fmla="*/ 104775 h 282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21" h="282416">
                    <a:moveTo>
                      <a:pt x="0" y="104775"/>
                    </a:moveTo>
                    <a:cubicBezTo>
                      <a:pt x="30099" y="122206"/>
                      <a:pt x="60865" y="139160"/>
                      <a:pt x="92297" y="155258"/>
                    </a:cubicBezTo>
                    <a:cubicBezTo>
                      <a:pt x="192405" y="206692"/>
                      <a:pt x="294894" y="248793"/>
                      <a:pt x="398621" y="282416"/>
                    </a:cubicBezTo>
                    <a:cubicBezTo>
                      <a:pt x="382238" y="186785"/>
                      <a:pt x="359188" y="92297"/>
                      <a:pt x="329660" y="0"/>
                    </a:cubicBezTo>
                    <a:cubicBezTo>
                      <a:pt x="222790" y="44005"/>
                      <a:pt x="112586" y="79153"/>
                      <a:pt x="0" y="104775"/>
                    </a:cubicBezTo>
                  </a:path>
                </a:pathLst>
              </a:custGeom>
              <a:solidFill>
                <a:srgbClr val="A0C680"/>
              </a:solidFill>
              <a:ln w="9525"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254DF548-0029-4508-8884-F7C93E79099A}"/>
                  </a:ext>
                </a:extLst>
              </p:cNvPr>
              <p:cNvSpPr/>
              <p:nvPr/>
            </p:nvSpPr>
            <p:spPr>
              <a:xfrm>
                <a:off x="386037" y="2005774"/>
                <a:ext cx="4488796" cy="3590395"/>
              </a:xfrm>
              <a:custGeom>
                <a:avLst/>
                <a:gdLst>
                  <a:gd name="connsiteX0" fmla="*/ 929926 w 929925"/>
                  <a:gd name="connsiteY0" fmla="*/ 639128 h 743807"/>
                  <a:gd name="connsiteX1" fmla="*/ 592265 w 929925"/>
                  <a:gd name="connsiteY1" fmla="*/ 0 h 743807"/>
                  <a:gd name="connsiteX2" fmla="*/ 0 w 929925"/>
                  <a:gd name="connsiteY2" fmla="*/ 214884 h 743807"/>
                  <a:gd name="connsiteX3" fmla="*/ 600266 w 929925"/>
                  <a:gd name="connsiteY3" fmla="*/ 743807 h 743807"/>
                  <a:gd name="connsiteX4" fmla="*/ 929926 w 929925"/>
                  <a:gd name="connsiteY4" fmla="*/ 639128 h 74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25" h="743807">
                    <a:moveTo>
                      <a:pt x="929926" y="639128"/>
                    </a:moveTo>
                    <a:cubicBezTo>
                      <a:pt x="856298" y="409289"/>
                      <a:pt x="742283" y="192691"/>
                      <a:pt x="592265" y="0"/>
                    </a:cubicBezTo>
                    <a:cubicBezTo>
                      <a:pt x="385286" y="41148"/>
                      <a:pt x="185357" y="113252"/>
                      <a:pt x="0" y="214884"/>
                    </a:cubicBezTo>
                    <a:cubicBezTo>
                      <a:pt x="159353" y="423672"/>
                      <a:pt x="360807" y="604837"/>
                      <a:pt x="600266" y="743807"/>
                    </a:cubicBezTo>
                    <a:cubicBezTo>
                      <a:pt x="712946" y="718185"/>
                      <a:pt x="823151" y="683038"/>
                      <a:pt x="929926" y="639128"/>
                    </a:cubicBezTo>
                  </a:path>
                </a:pathLst>
              </a:custGeom>
              <a:solidFill>
                <a:srgbClr val="4DA32F"/>
              </a:solidFill>
              <a:ln w="9525" cap="flat">
                <a:noFill/>
                <a:prstDash val="solid"/>
                <a:miter/>
              </a:ln>
            </p:spPr>
            <p:txBody>
              <a:bodyPr rtlCol="0" anchor="ctr"/>
              <a:lstStyle/>
              <a:p>
                <a:endParaRPr lang="en-GB" dirty="0"/>
              </a:p>
            </p:txBody>
          </p:sp>
        </p:grpSp>
      </p:grpSp>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5">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userDrawn="1">
            <p:ph type="title" hasCustomPrompt="1"/>
          </p:nvPr>
        </p:nvSpPr>
        <p:spPr>
          <a:xfrm>
            <a:off x="669921" y="2561646"/>
            <a:ext cx="5359841" cy="810204"/>
          </a:xfrm>
          <a:noFill/>
        </p:spPr>
        <p:txBody>
          <a:bodyPr wrap="square" lIns="72000" tIns="72000" rIns="72000" bIns="72000" rtlCol="0">
            <a:normAutofit/>
          </a:bodyPr>
          <a:lstStyle>
            <a:lvl1pPr algn="l">
              <a:defRPr lang="en-GB" sz="4800">
                <a:solidFill>
                  <a:schemeClr val="accent6"/>
                </a:solidFill>
                <a:ea typeface="+mn-ea"/>
                <a:cs typeface="+mn-cs"/>
              </a:defRPr>
            </a:lvl1pPr>
          </a:lstStyle>
          <a:p>
            <a:pPr marL="0" lvl="0" algn="ctr">
              <a:buClr>
                <a:schemeClr val="accent1"/>
              </a:buClr>
            </a:pPr>
            <a:r>
              <a:rPr lang="en-GB" dirty="0"/>
              <a:t>Thank you</a:t>
            </a:r>
          </a:p>
        </p:txBody>
      </p:sp>
      <p:sp>
        <p:nvSpPr>
          <p:cNvPr id="16" name="Picture Placeholder 15">
            <a:extLst>
              <a:ext uri="{FF2B5EF4-FFF2-40B4-BE49-F238E27FC236}">
                <a16:creationId xmlns:a16="http://schemas.microsoft.com/office/drawing/2014/main" id="{09A5336C-F9C7-4FF7-AE13-FA3FC43CA273}"/>
              </a:ext>
            </a:extLst>
          </p:cNvPr>
          <p:cNvSpPr>
            <a:spLocks noGrp="1"/>
          </p:cNvSpPr>
          <p:nvPr userDrawn="1">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8" name="Text Placeholder 7">
            <a:extLst>
              <a:ext uri="{FF2B5EF4-FFF2-40B4-BE49-F238E27FC236}">
                <a16:creationId xmlns:a16="http://schemas.microsoft.com/office/drawing/2014/main" id="{B0693EA9-9735-F644-AC05-10A0A8DA8822}"/>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Name</a:t>
            </a:r>
          </a:p>
          <a:p>
            <a:pPr lvl="0"/>
            <a:r>
              <a:rPr lang="en-GB" dirty="0"/>
              <a:t>email@gbif.org</a:t>
            </a:r>
          </a:p>
          <a:p>
            <a:pPr lvl="0"/>
            <a:endParaRPr lang="en-GB" dirty="0"/>
          </a:p>
          <a:p>
            <a:pPr lvl="0"/>
            <a:r>
              <a:rPr lang="en-GB" dirty="0"/>
              <a:t>additional message as/if needed</a:t>
            </a:r>
          </a:p>
        </p:txBody>
      </p:sp>
      <p:pic>
        <p:nvPicPr>
          <p:cNvPr id="28" name="Picture 27">
            <a:extLst>
              <a:ext uri="{FF2B5EF4-FFF2-40B4-BE49-F238E27FC236}">
                <a16:creationId xmlns:a16="http://schemas.microsoft.com/office/drawing/2014/main" id="{83B2EFF8-3B54-9342-A4AE-11D1B46B514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Tree>
    <p:custDataLst>
      <p:tags r:id="rId1"/>
    </p:custDataLst>
    <p:extLst>
      <p:ext uri="{BB962C8B-B14F-4D97-AF65-F5344CB8AC3E}">
        <p14:creationId xmlns:p14="http://schemas.microsoft.com/office/powerpoint/2010/main" val="25874905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1B218EF-6870-4F71-BB91-D235A81E9674}"/>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2">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p:ph type="title" hasCustomPrompt="1"/>
          </p:nvPr>
        </p:nvSpPr>
        <p:spPr>
          <a:xfrm>
            <a:off x="669921" y="2561646"/>
            <a:ext cx="5359841" cy="810204"/>
          </a:xfrm>
          <a:noFill/>
        </p:spPr>
        <p:txBody>
          <a:bodyPr wrap="square" lIns="72000" tIns="72000" rIns="72000" bIns="72000" rtlCol="0">
            <a:normAutofit/>
          </a:bodyPr>
          <a:lstStyle>
            <a:lvl1pPr>
              <a:defRPr lang="en-GB" sz="4800">
                <a:solidFill>
                  <a:schemeClr val="accent3"/>
                </a:solidFill>
                <a:ea typeface="+mn-ea"/>
                <a:cs typeface="+mn-cs"/>
              </a:defRPr>
            </a:lvl1pPr>
          </a:lstStyle>
          <a:p>
            <a:pPr marL="0" lvl="0" algn="ctr">
              <a:buClr>
                <a:schemeClr val="accent1"/>
              </a:buClr>
            </a:pPr>
            <a:r>
              <a:rPr lang="en-GB" dirty="0"/>
              <a:t>Thank you</a:t>
            </a:r>
          </a:p>
        </p:txBody>
      </p: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Text Placeholder 7">
            <a:extLst>
              <a:ext uri="{FF2B5EF4-FFF2-40B4-BE49-F238E27FC236}">
                <a16:creationId xmlns:a16="http://schemas.microsoft.com/office/drawing/2014/main" id="{A48268D4-EF57-5141-AB2C-A5D252E908A2}"/>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Name</a:t>
            </a:r>
          </a:p>
          <a:p>
            <a:pPr lvl="0"/>
            <a:r>
              <a:rPr lang="en-GB" dirty="0"/>
              <a:t>email@gbif.org</a:t>
            </a:r>
          </a:p>
          <a:p>
            <a:pPr lvl="0"/>
            <a:endParaRPr lang="en-GB" dirty="0"/>
          </a:p>
          <a:p>
            <a:pPr lvl="0"/>
            <a:r>
              <a:rPr lang="en-GB" dirty="0"/>
              <a:t>additional message as/if needed</a:t>
            </a:r>
          </a:p>
        </p:txBody>
      </p:sp>
      <p:pic>
        <p:nvPicPr>
          <p:cNvPr id="12" name="Picture 11">
            <a:extLst>
              <a:ext uri="{FF2B5EF4-FFF2-40B4-BE49-F238E27FC236}">
                <a16:creationId xmlns:a16="http://schemas.microsoft.com/office/drawing/2014/main" id="{51A6E54A-51D1-7F46-B99C-9D48DDB90EC2}"/>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Tree>
    <p:custDataLst>
      <p:tags r:id="rId1"/>
    </p:custDataLst>
    <p:extLst>
      <p:ext uri="{BB962C8B-B14F-4D97-AF65-F5344CB8AC3E}">
        <p14:creationId xmlns:p14="http://schemas.microsoft.com/office/powerpoint/2010/main" val="10050709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Slide 3">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4AC61F8-343F-4548-8A0A-405B40EE5D21}"/>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3">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p:ph type="title" hasCustomPrompt="1"/>
          </p:nvPr>
        </p:nvSpPr>
        <p:spPr>
          <a:xfrm>
            <a:off x="669921" y="2561646"/>
            <a:ext cx="5359841" cy="810204"/>
          </a:xfrm>
          <a:noFill/>
        </p:spPr>
        <p:txBody>
          <a:bodyPr wrap="square" lIns="72000" tIns="72000" rIns="72000" bIns="72000" rtlCol="0">
            <a:normAutofit/>
          </a:bodyPr>
          <a:lstStyle>
            <a:lvl1pPr>
              <a:defRPr lang="en-GB" sz="4800">
                <a:solidFill>
                  <a:schemeClr val="accent2"/>
                </a:solidFill>
                <a:ea typeface="+mn-ea"/>
                <a:cs typeface="+mn-cs"/>
              </a:defRPr>
            </a:lvl1pPr>
          </a:lstStyle>
          <a:p>
            <a:pPr marL="0" lvl="0" algn="ctr">
              <a:buClr>
                <a:schemeClr val="accent1"/>
              </a:buClr>
            </a:pPr>
            <a:r>
              <a:rPr lang="en-GB" dirty="0"/>
              <a:t>Thank you</a:t>
            </a:r>
          </a:p>
        </p:txBody>
      </p: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Text Placeholder 7">
            <a:extLst>
              <a:ext uri="{FF2B5EF4-FFF2-40B4-BE49-F238E27FC236}">
                <a16:creationId xmlns:a16="http://schemas.microsoft.com/office/drawing/2014/main" id="{AA6CED6C-815B-8042-A513-9CCAFD9C3E29}"/>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Name</a:t>
            </a:r>
          </a:p>
          <a:p>
            <a:pPr lvl="0"/>
            <a:r>
              <a:rPr lang="en-GB" dirty="0"/>
              <a:t>email@gbif.org</a:t>
            </a:r>
          </a:p>
          <a:p>
            <a:pPr lvl="0"/>
            <a:endParaRPr lang="en-GB" dirty="0"/>
          </a:p>
          <a:p>
            <a:pPr lvl="0"/>
            <a:r>
              <a:rPr lang="en-GB" dirty="0"/>
              <a:t>additional message as/if needed</a:t>
            </a:r>
          </a:p>
        </p:txBody>
      </p:sp>
      <p:pic>
        <p:nvPicPr>
          <p:cNvPr id="12" name="Picture 11">
            <a:extLst>
              <a:ext uri="{FF2B5EF4-FFF2-40B4-BE49-F238E27FC236}">
                <a16:creationId xmlns:a16="http://schemas.microsoft.com/office/drawing/2014/main" id="{BAE561CE-902E-AF44-BB8D-A3E4A48D07F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Tree>
    <p:custDataLst>
      <p:tags r:id="rId1"/>
    </p:custDataLst>
    <p:extLst>
      <p:ext uri="{BB962C8B-B14F-4D97-AF65-F5344CB8AC3E}">
        <p14:creationId xmlns:p14="http://schemas.microsoft.com/office/powerpoint/2010/main" val="18500493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ank You Slide 4">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0CDF118-0575-488E-8A1E-03BA6D226CBC}"/>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4">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p:ph type="title" hasCustomPrompt="1"/>
          </p:nvPr>
        </p:nvSpPr>
        <p:spPr>
          <a:xfrm>
            <a:off x="669921" y="2561646"/>
            <a:ext cx="5359841" cy="810204"/>
          </a:xfrm>
          <a:noFill/>
        </p:spPr>
        <p:txBody>
          <a:bodyPr wrap="square" lIns="72000" tIns="72000" rIns="72000" bIns="72000" rtlCol="0">
            <a:normAutofit/>
          </a:bodyPr>
          <a:lstStyle>
            <a:lvl1pPr algn="l">
              <a:defRPr lang="en-GB" sz="4800">
                <a:solidFill>
                  <a:schemeClr val="bg1"/>
                </a:solidFill>
                <a:ea typeface="+mn-ea"/>
                <a:cs typeface="+mn-cs"/>
              </a:defRPr>
            </a:lvl1pPr>
          </a:lstStyle>
          <a:p>
            <a:pPr marL="0" lvl="0" algn="ctr">
              <a:buClr>
                <a:schemeClr val="accent1"/>
              </a:buClr>
            </a:pPr>
            <a:r>
              <a:rPr lang="en-GB" dirty="0"/>
              <a:t>Thank you</a:t>
            </a:r>
          </a:p>
        </p:txBody>
      </p: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Text Placeholder 7">
            <a:extLst>
              <a:ext uri="{FF2B5EF4-FFF2-40B4-BE49-F238E27FC236}">
                <a16:creationId xmlns:a16="http://schemas.microsoft.com/office/drawing/2014/main" id="{E35B83C8-673F-B143-B113-945E122429F3}"/>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Name</a:t>
            </a:r>
          </a:p>
          <a:p>
            <a:pPr lvl="0"/>
            <a:r>
              <a:rPr lang="en-GB" dirty="0"/>
              <a:t>email@gbif.org</a:t>
            </a:r>
          </a:p>
          <a:p>
            <a:pPr lvl="0"/>
            <a:endParaRPr lang="en-GB" dirty="0"/>
          </a:p>
          <a:p>
            <a:pPr lvl="0"/>
            <a:r>
              <a:rPr lang="en-GB" dirty="0"/>
              <a:t>additional message as/if needed</a:t>
            </a:r>
          </a:p>
        </p:txBody>
      </p:sp>
      <p:pic>
        <p:nvPicPr>
          <p:cNvPr id="12" name="Picture 11">
            <a:extLst>
              <a:ext uri="{FF2B5EF4-FFF2-40B4-BE49-F238E27FC236}">
                <a16:creationId xmlns:a16="http://schemas.microsoft.com/office/drawing/2014/main" id="{56FF0BE1-0D2C-8F4F-94E1-9EFE13E3EFD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Tree>
    <p:custDataLst>
      <p:tags r:id="rId1"/>
    </p:custDataLst>
    <p:extLst>
      <p:ext uri="{BB962C8B-B14F-4D97-AF65-F5344CB8AC3E}">
        <p14:creationId xmlns:p14="http://schemas.microsoft.com/office/powerpoint/2010/main" val="12753250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ank You Slide 5">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86C8FB8-665F-4503-BF3A-6432C721F594}"/>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userDrawn="1"/>
        </p:nvSpPr>
        <p:spPr>
          <a:xfrm>
            <a:off x="0" y="0"/>
            <a:ext cx="12192000" cy="6858000"/>
          </a:xfrm>
          <a:prstGeom prst="rect">
            <a:avLst/>
          </a:prstGeom>
          <a:solidFill>
            <a:schemeClr val="accent6">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Oval 7">
            <a:extLst>
              <a:ext uri="{FF2B5EF4-FFF2-40B4-BE49-F238E27FC236}">
                <a16:creationId xmlns:a16="http://schemas.microsoft.com/office/drawing/2014/main" id="{7EF83C9F-9E70-4D7F-898D-0441FF6846A4}"/>
              </a:ext>
            </a:extLst>
          </p:cNvPr>
          <p:cNvSpPr/>
          <p:nvPr userDrawn="1"/>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9" name="Oval 8">
            <a:extLst>
              <a:ext uri="{FF2B5EF4-FFF2-40B4-BE49-F238E27FC236}">
                <a16:creationId xmlns:a16="http://schemas.microsoft.com/office/drawing/2014/main" id="{5B8561CA-6465-4203-AD72-71F9A273DE17}"/>
              </a:ext>
            </a:extLst>
          </p:cNvPr>
          <p:cNvSpPr/>
          <p:nvPr userDrawn="1"/>
        </p:nvSpPr>
        <p:spPr>
          <a:xfrm>
            <a:off x="9791700" y="1000125"/>
            <a:ext cx="723900" cy="723900"/>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userDrawn="1"/>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userDrawn="1"/>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p:ph type="title" hasCustomPrompt="1"/>
          </p:nvPr>
        </p:nvSpPr>
        <p:spPr>
          <a:xfrm>
            <a:off x="669921" y="2561646"/>
            <a:ext cx="5359841" cy="810204"/>
          </a:xfrm>
          <a:noFill/>
        </p:spPr>
        <p:txBody>
          <a:bodyPr wrap="square" lIns="72000" tIns="72000" rIns="72000" bIns="72000" rtlCol="0">
            <a:normAutofit/>
          </a:bodyPr>
          <a:lstStyle>
            <a:lvl1pPr>
              <a:defRPr lang="en-GB" sz="4800">
                <a:solidFill>
                  <a:schemeClr val="bg1"/>
                </a:solidFill>
                <a:ea typeface="+mn-ea"/>
                <a:cs typeface="+mn-cs"/>
              </a:defRPr>
            </a:lvl1pPr>
          </a:lstStyle>
          <a:p>
            <a:pPr marL="0" lvl="0" algn="ctr">
              <a:buClr>
                <a:schemeClr val="accent1"/>
              </a:buClr>
            </a:pPr>
            <a:r>
              <a:rPr lang="en-GB" dirty="0"/>
              <a:t>Thank you</a:t>
            </a:r>
          </a:p>
        </p:txBody>
      </p: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
        <p:nvSpPr>
          <p:cNvPr id="20" name="Freeform: Shape 19">
            <a:extLst>
              <a:ext uri="{FF2B5EF4-FFF2-40B4-BE49-F238E27FC236}">
                <a16:creationId xmlns:a16="http://schemas.microsoft.com/office/drawing/2014/main" id="{777B9455-E603-46B7-A5B5-730C3600C28C}"/>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Text Placeholder 7">
            <a:extLst>
              <a:ext uri="{FF2B5EF4-FFF2-40B4-BE49-F238E27FC236}">
                <a16:creationId xmlns:a16="http://schemas.microsoft.com/office/drawing/2014/main" id="{F944F8D7-0D41-824A-9BCB-9F74AAB7EF35}"/>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Name</a:t>
            </a:r>
          </a:p>
          <a:p>
            <a:pPr lvl="0"/>
            <a:r>
              <a:rPr lang="en-GB" dirty="0"/>
              <a:t>email@gbif.org</a:t>
            </a:r>
          </a:p>
          <a:p>
            <a:pPr lvl="0"/>
            <a:endParaRPr lang="en-GB" dirty="0"/>
          </a:p>
          <a:p>
            <a:pPr lvl="0"/>
            <a:r>
              <a:rPr lang="en-GB" dirty="0"/>
              <a:t>additional message as/if needed</a:t>
            </a:r>
          </a:p>
        </p:txBody>
      </p:sp>
      <p:pic>
        <p:nvPicPr>
          <p:cNvPr id="12" name="Picture 11">
            <a:extLst>
              <a:ext uri="{FF2B5EF4-FFF2-40B4-BE49-F238E27FC236}">
                <a16:creationId xmlns:a16="http://schemas.microsoft.com/office/drawing/2014/main" id="{E9DAF62D-00BD-F94E-9497-5DD330127AF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Tree>
    <p:custDataLst>
      <p:tags r:id="rId1"/>
    </p:custDataLst>
    <p:extLst>
      <p:ext uri="{BB962C8B-B14F-4D97-AF65-F5344CB8AC3E}">
        <p14:creationId xmlns:p14="http://schemas.microsoft.com/office/powerpoint/2010/main" val="714121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2C10-2ED5-40F0-AB45-05EDF38233E8}"/>
              </a:ext>
            </a:extLst>
          </p:cNvPr>
          <p:cNvSpPr>
            <a:spLocks noGrp="1"/>
          </p:cNvSpPr>
          <p:nvPr>
            <p:ph type="title" hasCustomPrompt="1"/>
          </p:nvPr>
        </p:nvSpPr>
        <p:spPr/>
        <p:txBody>
          <a:bodyPr/>
          <a:lstStyle>
            <a:lvl1pPr>
              <a:defRPr/>
            </a:lvl1pPr>
          </a:lstStyle>
          <a:p>
            <a:r>
              <a:rPr lang="en-US" dirty="0"/>
              <a:t>Enter Title</a:t>
            </a:r>
            <a:endParaRPr lang="en-GB" dirty="0"/>
          </a:p>
        </p:txBody>
      </p:sp>
      <p:cxnSp>
        <p:nvCxnSpPr>
          <p:cNvPr id="14" name="Straight Connector 13">
            <a:extLst>
              <a:ext uri="{FF2B5EF4-FFF2-40B4-BE49-F238E27FC236}">
                <a16:creationId xmlns:a16="http://schemas.microsoft.com/office/drawing/2014/main" id="{EB4E3D81-A006-4094-82AD-F97EACB8FF08}"/>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54BC01-3BF4-4ED9-9EAE-D2BB50B36D88}"/>
              </a:ext>
            </a:extLst>
          </p:cNvPr>
          <p:cNvPicPr>
            <a:picLocks noChangeAspect="1"/>
          </p:cNvPicPr>
          <p:nvPr userDrawn="1"/>
        </p:nvPicPr>
        <p:blipFill rotWithShape="1">
          <a:blip r:embed="rId3"/>
          <a:srcRect t="18828" b="10445"/>
          <a:stretch/>
        </p:blipFill>
        <p:spPr>
          <a:xfrm>
            <a:off x="0" y="1206190"/>
            <a:ext cx="12192000" cy="4918839"/>
          </a:xfrm>
          <a:prstGeom prst="rect">
            <a:avLst/>
          </a:prstGeom>
        </p:spPr>
      </p:pic>
      <p:sp>
        <p:nvSpPr>
          <p:cNvPr id="16" name="Rectangle 15">
            <a:extLst>
              <a:ext uri="{FF2B5EF4-FFF2-40B4-BE49-F238E27FC236}">
                <a16:creationId xmlns:a16="http://schemas.microsoft.com/office/drawing/2014/main" id="{49EB5F2E-7DF9-40E0-B6D3-04D74DD4920A}"/>
              </a:ext>
            </a:extLst>
          </p:cNvPr>
          <p:cNvSpPr/>
          <p:nvPr userDrawn="1"/>
        </p:nvSpPr>
        <p:spPr>
          <a:xfrm>
            <a:off x="0" y="1196974"/>
            <a:ext cx="12192000" cy="4956175"/>
          </a:xfrm>
          <a:prstGeom prst="rect">
            <a:avLst/>
          </a:prstGeom>
          <a:solidFill>
            <a:schemeClr val="accent2">
              <a:alpha val="9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6">
            <a:extLst>
              <a:ext uri="{FF2B5EF4-FFF2-40B4-BE49-F238E27FC236}">
                <a16:creationId xmlns:a16="http://schemas.microsoft.com/office/drawing/2014/main" id="{090D2786-22D9-45E9-B091-F760CF8F3388}"/>
              </a:ext>
            </a:extLst>
          </p:cNvPr>
          <p:cNvSpPr>
            <a:spLocks noGrp="1"/>
          </p:cNvSpPr>
          <p:nvPr>
            <p:ph type="ftr" sz="quarter" idx="10"/>
          </p:nvPr>
        </p:nvSpPr>
        <p:spPr/>
        <p:txBody>
          <a:bodyPr/>
          <a:lstStyle/>
          <a:p>
            <a:endParaRPr lang="en-GB"/>
          </a:p>
        </p:txBody>
      </p:sp>
      <p:pic>
        <p:nvPicPr>
          <p:cNvPr id="18" name="Picture 17">
            <a:extLst>
              <a:ext uri="{FF2B5EF4-FFF2-40B4-BE49-F238E27FC236}">
                <a16:creationId xmlns:a16="http://schemas.microsoft.com/office/drawing/2014/main" id="{EF3824D8-BB6B-294D-87FA-8CD9C099231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
        <p:nvSpPr>
          <p:cNvPr id="4" name="Content Placeholder 3">
            <a:extLst>
              <a:ext uri="{FF2B5EF4-FFF2-40B4-BE49-F238E27FC236}">
                <a16:creationId xmlns:a16="http://schemas.microsoft.com/office/drawing/2014/main" id="{EC6B7194-4690-AB42-BF2B-CCC4DAC9F915}"/>
              </a:ext>
            </a:extLst>
          </p:cNvPr>
          <p:cNvSpPr>
            <a:spLocks noGrp="1"/>
          </p:cNvSpPr>
          <p:nvPr>
            <p:ph sz="quarter" idx="11" hasCustomPrompt="1"/>
          </p:nvPr>
        </p:nvSpPr>
        <p:spPr>
          <a:xfrm>
            <a:off x="227013" y="1336431"/>
            <a:ext cx="11701462" cy="464844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Enter text or click button to add image, chart, etc.</a:t>
            </a:r>
            <a:endParaRPr lang="en-GB" dirty="0"/>
          </a:p>
        </p:txBody>
      </p:sp>
    </p:spTree>
    <p:custDataLst>
      <p:tags r:id="rId1"/>
    </p:custDataLst>
    <p:extLst>
      <p:ext uri="{BB962C8B-B14F-4D97-AF65-F5344CB8AC3E}">
        <p14:creationId xmlns:p14="http://schemas.microsoft.com/office/powerpoint/2010/main" val="17189443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ank You Slide 6">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7FDCE0B-EB6C-4681-9518-F12884F3FC46}"/>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87BEFBF-1767-482F-9994-61909F46FB7E}"/>
              </a:ext>
            </a:extLst>
          </p:cNvPr>
          <p:cNvSpPr/>
          <p:nvPr/>
        </p:nvSpPr>
        <p:spPr>
          <a:xfrm>
            <a:off x="0" y="0"/>
            <a:ext cx="12192000" cy="6858000"/>
          </a:xfrm>
          <a:prstGeom prst="rect">
            <a:avLst/>
          </a:prstGeom>
          <a:solidFill>
            <a:schemeClr val="accent1">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Oval 7">
            <a:extLst>
              <a:ext uri="{FF2B5EF4-FFF2-40B4-BE49-F238E27FC236}">
                <a16:creationId xmlns:a16="http://schemas.microsoft.com/office/drawing/2014/main" id="{7EF83C9F-9E70-4D7F-898D-0441FF6846A4}"/>
              </a:ext>
            </a:extLst>
          </p:cNvPr>
          <p:cNvSpPr/>
          <p:nvPr/>
        </p:nvSpPr>
        <p:spPr>
          <a:xfrm>
            <a:off x="6848475" y="3495675"/>
            <a:ext cx="1933575" cy="1933575"/>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9" name="Oval 8">
            <a:extLst>
              <a:ext uri="{FF2B5EF4-FFF2-40B4-BE49-F238E27FC236}">
                <a16:creationId xmlns:a16="http://schemas.microsoft.com/office/drawing/2014/main" id="{5B8561CA-6465-4203-AD72-71F9A273DE17}"/>
              </a:ext>
            </a:extLst>
          </p:cNvPr>
          <p:cNvSpPr/>
          <p:nvPr/>
        </p:nvSpPr>
        <p:spPr>
          <a:xfrm>
            <a:off x="9791700" y="1000125"/>
            <a:ext cx="723900" cy="723900"/>
          </a:xfrm>
          <a:prstGeom prst="ellipse">
            <a:avLst/>
          </a:prstGeom>
          <a:solidFill>
            <a:schemeClr val="accent6"/>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10" name="Straight Connector 9">
            <a:extLst>
              <a:ext uri="{FF2B5EF4-FFF2-40B4-BE49-F238E27FC236}">
                <a16:creationId xmlns:a16="http://schemas.microsoft.com/office/drawing/2014/main" id="{7189718B-6F29-4012-BD58-2BCCA1F607C1}"/>
              </a:ext>
            </a:extLst>
          </p:cNvPr>
          <p:cNvCxnSpPr>
            <a:cxnSpLocks/>
          </p:cNvCxnSpPr>
          <p:nvPr/>
        </p:nvCxnSpPr>
        <p:spPr>
          <a:xfrm>
            <a:off x="11201400" y="0"/>
            <a:ext cx="0" cy="1196975"/>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784A7A-3FC1-4F4D-8726-09BE8B944A69}"/>
              </a:ext>
            </a:extLst>
          </p:cNvPr>
          <p:cNvCxnSpPr>
            <a:cxnSpLocks/>
          </p:cNvCxnSpPr>
          <p:nvPr/>
        </p:nvCxnSpPr>
        <p:spPr>
          <a:xfrm>
            <a:off x="11201400" y="4257675"/>
            <a:ext cx="0" cy="2576497"/>
          </a:xfrm>
          <a:prstGeom prst="line">
            <a:avLst/>
          </a:prstGeom>
          <a:ln w="254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55096F-8328-4A26-9626-C523E79B11E1}"/>
              </a:ext>
            </a:extLst>
          </p:cNvPr>
          <p:cNvSpPr>
            <a:spLocks noGrp="1"/>
          </p:cNvSpPr>
          <p:nvPr>
            <p:ph type="title" hasCustomPrompt="1"/>
          </p:nvPr>
        </p:nvSpPr>
        <p:spPr>
          <a:xfrm>
            <a:off x="669921" y="2561646"/>
            <a:ext cx="5359841" cy="810204"/>
          </a:xfrm>
          <a:noFill/>
        </p:spPr>
        <p:txBody>
          <a:bodyPr wrap="square" lIns="72000" tIns="72000" rIns="72000" bIns="72000" rtlCol="0">
            <a:normAutofit/>
          </a:bodyPr>
          <a:lstStyle>
            <a:lvl1pPr>
              <a:defRPr lang="en-GB" sz="4800">
                <a:solidFill>
                  <a:schemeClr val="bg1"/>
                </a:solidFill>
                <a:ea typeface="+mn-ea"/>
                <a:cs typeface="+mn-cs"/>
              </a:defRPr>
            </a:lvl1pPr>
          </a:lstStyle>
          <a:p>
            <a:pPr marL="0" lvl="0" algn="ctr">
              <a:buClr>
                <a:schemeClr val="accent1"/>
              </a:buClr>
            </a:pPr>
            <a:r>
              <a:rPr lang="en-GB" dirty="0"/>
              <a:t>Thank you</a:t>
            </a:r>
          </a:p>
        </p:txBody>
      </p:sp>
      <p:sp>
        <p:nvSpPr>
          <p:cNvPr id="16" name="Picture Placeholder 15">
            <a:extLst>
              <a:ext uri="{FF2B5EF4-FFF2-40B4-BE49-F238E27FC236}">
                <a16:creationId xmlns:a16="http://schemas.microsoft.com/office/drawing/2014/main" id="{09A5336C-F9C7-4FF7-AE13-FA3FC43CA273}"/>
              </a:ext>
            </a:extLst>
          </p:cNvPr>
          <p:cNvSpPr>
            <a:spLocks noGrp="1"/>
          </p:cNvSpPr>
          <p:nvPr>
            <p:ph type="pic" sz="quarter" idx="12" hasCustomPrompt="1"/>
          </p:nvPr>
        </p:nvSpPr>
        <p:spPr>
          <a:xfrm>
            <a:off x="6848475" y="1562100"/>
            <a:ext cx="3867150" cy="3867150"/>
          </a:xfrm>
          <a:prstGeom prst="ellipse">
            <a:avLst/>
          </a:prstGeom>
          <a:noFill/>
        </p:spPr>
        <p:txBody>
          <a:bodyPr lIns="72000" tIns="72000" rIns="72000" bIns="936000" anchor="ctr" anchorCtr="0"/>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dirty="0"/>
              <a:t>Click on the icon to add an image in this place-holder</a:t>
            </a:r>
          </a:p>
        </p:txBody>
      </p:sp>
      <p:sp>
        <p:nvSpPr>
          <p:cNvPr id="20" name="Freeform: Shape 19">
            <a:extLst>
              <a:ext uri="{FF2B5EF4-FFF2-40B4-BE49-F238E27FC236}">
                <a16:creationId xmlns:a16="http://schemas.microsoft.com/office/drawing/2014/main" id="{777B9455-E603-46B7-A5B5-730C3600C28C}"/>
              </a:ext>
            </a:extLst>
          </p:cNvPr>
          <p:cNvSpPr/>
          <p:nvPr/>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Text Placeholder 7">
            <a:extLst>
              <a:ext uri="{FF2B5EF4-FFF2-40B4-BE49-F238E27FC236}">
                <a16:creationId xmlns:a16="http://schemas.microsoft.com/office/drawing/2014/main" id="{1B145133-EEC2-144D-A111-FEB093769ACF}"/>
              </a:ext>
            </a:extLst>
          </p:cNvPr>
          <p:cNvSpPr>
            <a:spLocks noGrp="1"/>
          </p:cNvSpPr>
          <p:nvPr>
            <p:ph type="body" sz="quarter" idx="13" hasCustomPrompt="1"/>
          </p:nvPr>
        </p:nvSpPr>
        <p:spPr>
          <a:xfrm>
            <a:off x="669925" y="3587750"/>
            <a:ext cx="5359400" cy="2133600"/>
          </a:xfrm>
        </p:spPr>
        <p:txBody>
          <a:bodyPr>
            <a:norm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Name</a:t>
            </a:r>
          </a:p>
          <a:p>
            <a:pPr lvl="0"/>
            <a:r>
              <a:rPr lang="en-GB" dirty="0"/>
              <a:t>email@gbif.org</a:t>
            </a:r>
          </a:p>
          <a:p>
            <a:pPr lvl="0"/>
            <a:endParaRPr lang="en-GB" dirty="0"/>
          </a:p>
          <a:p>
            <a:pPr lvl="0"/>
            <a:r>
              <a:rPr lang="en-GB" dirty="0"/>
              <a:t>additional message as/if needed</a:t>
            </a:r>
          </a:p>
        </p:txBody>
      </p:sp>
      <p:pic>
        <p:nvPicPr>
          <p:cNvPr id="12" name="Picture 11">
            <a:extLst>
              <a:ext uri="{FF2B5EF4-FFF2-40B4-BE49-F238E27FC236}">
                <a16:creationId xmlns:a16="http://schemas.microsoft.com/office/drawing/2014/main" id="{41685879-D82F-2B40-B798-70B56D1EFBF7}"/>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9484" b="9484"/>
          <a:stretch/>
        </p:blipFill>
        <p:spPr>
          <a:xfrm>
            <a:off x="10705689" y="6010603"/>
            <a:ext cx="1247090" cy="671464"/>
          </a:xfrm>
          <a:prstGeom prst="rect">
            <a:avLst/>
          </a:prstGeom>
          <a:solidFill>
            <a:schemeClr val="bg1"/>
          </a:solidFill>
        </p:spPr>
      </p:pic>
    </p:spTree>
    <p:custDataLst>
      <p:tags r:id="rId1"/>
    </p:custDataLst>
    <p:extLst>
      <p:ext uri="{BB962C8B-B14F-4D97-AF65-F5344CB8AC3E}">
        <p14:creationId xmlns:p14="http://schemas.microsoft.com/office/powerpoint/2010/main" val="313019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ient Logo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Picture Placeholder 6">
            <a:extLst>
              <a:ext uri="{FF2B5EF4-FFF2-40B4-BE49-F238E27FC236}">
                <a16:creationId xmlns:a16="http://schemas.microsoft.com/office/drawing/2014/main" id="{A536FC0D-FBB4-40E0-82DF-6A47C4AD7952}"/>
              </a:ext>
            </a:extLst>
          </p:cNvPr>
          <p:cNvSpPr>
            <a:spLocks noGrp="1" noChangeAspect="1"/>
          </p:cNvSpPr>
          <p:nvPr>
            <p:ph type="pic" sz="quarter" idx="13" hasCustomPrompt="1"/>
          </p:nvPr>
        </p:nvSpPr>
        <p:spPr>
          <a:xfrm>
            <a:off x="507998"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13" name="Freeform: Shape 12">
            <a:extLst>
              <a:ext uri="{FF2B5EF4-FFF2-40B4-BE49-F238E27FC236}">
                <a16:creationId xmlns:a16="http://schemas.microsoft.com/office/drawing/2014/main" id="{B5881C7C-3BE9-49C9-A677-86AB5A4E46C7}"/>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Picture Placeholder 6">
            <a:extLst>
              <a:ext uri="{FF2B5EF4-FFF2-40B4-BE49-F238E27FC236}">
                <a16:creationId xmlns:a16="http://schemas.microsoft.com/office/drawing/2014/main" id="{CBBC92C0-DB52-4B61-9AA8-1D5F7F3F8CAA}"/>
              </a:ext>
            </a:extLst>
          </p:cNvPr>
          <p:cNvSpPr>
            <a:spLocks noGrp="1" noChangeAspect="1"/>
          </p:cNvSpPr>
          <p:nvPr>
            <p:ph type="pic" sz="quarter" idx="14" hasCustomPrompt="1"/>
          </p:nvPr>
        </p:nvSpPr>
        <p:spPr>
          <a:xfrm>
            <a:off x="3323752"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15" name="Picture Placeholder 6">
            <a:extLst>
              <a:ext uri="{FF2B5EF4-FFF2-40B4-BE49-F238E27FC236}">
                <a16:creationId xmlns:a16="http://schemas.microsoft.com/office/drawing/2014/main" id="{30F1796C-A283-4A7D-ABFB-072DB9034AE5}"/>
              </a:ext>
            </a:extLst>
          </p:cNvPr>
          <p:cNvSpPr>
            <a:spLocks noGrp="1" noChangeAspect="1"/>
          </p:cNvSpPr>
          <p:nvPr>
            <p:ph type="pic" sz="quarter" idx="15" hasCustomPrompt="1"/>
          </p:nvPr>
        </p:nvSpPr>
        <p:spPr>
          <a:xfrm>
            <a:off x="6139506"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16" name="Picture Placeholder 6">
            <a:extLst>
              <a:ext uri="{FF2B5EF4-FFF2-40B4-BE49-F238E27FC236}">
                <a16:creationId xmlns:a16="http://schemas.microsoft.com/office/drawing/2014/main" id="{1EA7B143-302E-48D2-986B-F40D72CD1A40}"/>
              </a:ext>
            </a:extLst>
          </p:cNvPr>
          <p:cNvSpPr>
            <a:spLocks noGrp="1" noChangeAspect="1"/>
          </p:cNvSpPr>
          <p:nvPr>
            <p:ph type="pic" sz="quarter" idx="16" hasCustomPrompt="1"/>
          </p:nvPr>
        </p:nvSpPr>
        <p:spPr>
          <a:xfrm>
            <a:off x="8955260" y="11969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17" name="Picture Placeholder 6">
            <a:extLst>
              <a:ext uri="{FF2B5EF4-FFF2-40B4-BE49-F238E27FC236}">
                <a16:creationId xmlns:a16="http://schemas.microsoft.com/office/drawing/2014/main" id="{B6A96311-AF85-460E-91AA-03D5EDE0A41D}"/>
              </a:ext>
            </a:extLst>
          </p:cNvPr>
          <p:cNvSpPr>
            <a:spLocks noGrp="1" noChangeAspect="1"/>
          </p:cNvSpPr>
          <p:nvPr>
            <p:ph type="pic" sz="quarter" idx="17" hasCustomPrompt="1"/>
          </p:nvPr>
        </p:nvSpPr>
        <p:spPr>
          <a:xfrm>
            <a:off x="507998"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18" name="Picture Placeholder 6">
            <a:extLst>
              <a:ext uri="{FF2B5EF4-FFF2-40B4-BE49-F238E27FC236}">
                <a16:creationId xmlns:a16="http://schemas.microsoft.com/office/drawing/2014/main" id="{EE591DDA-544A-40D4-8278-D51C1412DE0F}"/>
              </a:ext>
            </a:extLst>
          </p:cNvPr>
          <p:cNvSpPr>
            <a:spLocks noGrp="1" noChangeAspect="1"/>
          </p:cNvSpPr>
          <p:nvPr>
            <p:ph type="pic" sz="quarter" idx="18" hasCustomPrompt="1"/>
          </p:nvPr>
        </p:nvSpPr>
        <p:spPr>
          <a:xfrm>
            <a:off x="3323752"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19" name="Picture Placeholder 6">
            <a:extLst>
              <a:ext uri="{FF2B5EF4-FFF2-40B4-BE49-F238E27FC236}">
                <a16:creationId xmlns:a16="http://schemas.microsoft.com/office/drawing/2014/main" id="{7B22EF5C-18F2-4AD6-A573-C49B9A2B8F51}"/>
              </a:ext>
            </a:extLst>
          </p:cNvPr>
          <p:cNvSpPr>
            <a:spLocks noGrp="1" noChangeAspect="1"/>
          </p:cNvSpPr>
          <p:nvPr>
            <p:ph type="pic" sz="quarter" idx="19" hasCustomPrompt="1"/>
          </p:nvPr>
        </p:nvSpPr>
        <p:spPr>
          <a:xfrm>
            <a:off x="6139506"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20" name="Picture Placeholder 6">
            <a:extLst>
              <a:ext uri="{FF2B5EF4-FFF2-40B4-BE49-F238E27FC236}">
                <a16:creationId xmlns:a16="http://schemas.microsoft.com/office/drawing/2014/main" id="{777BF268-B397-4577-84EE-675184E23E60}"/>
              </a:ext>
            </a:extLst>
          </p:cNvPr>
          <p:cNvSpPr>
            <a:spLocks noGrp="1" noChangeAspect="1"/>
          </p:cNvSpPr>
          <p:nvPr>
            <p:ph type="pic" sz="quarter" idx="20" hasCustomPrompt="1"/>
          </p:nvPr>
        </p:nvSpPr>
        <p:spPr>
          <a:xfrm>
            <a:off x="8955260" y="28225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21" name="Picture Placeholder 6">
            <a:extLst>
              <a:ext uri="{FF2B5EF4-FFF2-40B4-BE49-F238E27FC236}">
                <a16:creationId xmlns:a16="http://schemas.microsoft.com/office/drawing/2014/main" id="{B11B35A3-BED9-426D-AF85-BBA99DA56231}"/>
              </a:ext>
            </a:extLst>
          </p:cNvPr>
          <p:cNvSpPr>
            <a:spLocks noGrp="1" noChangeAspect="1"/>
          </p:cNvSpPr>
          <p:nvPr>
            <p:ph type="pic" sz="quarter" idx="21" hasCustomPrompt="1"/>
          </p:nvPr>
        </p:nvSpPr>
        <p:spPr>
          <a:xfrm>
            <a:off x="507998"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22" name="Picture Placeholder 6">
            <a:extLst>
              <a:ext uri="{FF2B5EF4-FFF2-40B4-BE49-F238E27FC236}">
                <a16:creationId xmlns:a16="http://schemas.microsoft.com/office/drawing/2014/main" id="{EABED3F8-F263-448A-A3DA-1C672646D144}"/>
              </a:ext>
            </a:extLst>
          </p:cNvPr>
          <p:cNvSpPr>
            <a:spLocks noGrp="1" noChangeAspect="1"/>
          </p:cNvSpPr>
          <p:nvPr>
            <p:ph type="pic" sz="quarter" idx="22" hasCustomPrompt="1"/>
          </p:nvPr>
        </p:nvSpPr>
        <p:spPr>
          <a:xfrm>
            <a:off x="3323752"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23" name="Picture Placeholder 6">
            <a:extLst>
              <a:ext uri="{FF2B5EF4-FFF2-40B4-BE49-F238E27FC236}">
                <a16:creationId xmlns:a16="http://schemas.microsoft.com/office/drawing/2014/main" id="{C309FFED-7768-465E-BF00-A87E31DEC7FF}"/>
              </a:ext>
            </a:extLst>
          </p:cNvPr>
          <p:cNvSpPr>
            <a:spLocks noGrp="1" noChangeAspect="1"/>
          </p:cNvSpPr>
          <p:nvPr>
            <p:ph type="pic" sz="quarter" idx="23" hasCustomPrompt="1"/>
          </p:nvPr>
        </p:nvSpPr>
        <p:spPr>
          <a:xfrm>
            <a:off x="6139506"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24" name="Picture Placeholder 6">
            <a:extLst>
              <a:ext uri="{FF2B5EF4-FFF2-40B4-BE49-F238E27FC236}">
                <a16:creationId xmlns:a16="http://schemas.microsoft.com/office/drawing/2014/main" id="{C63C9354-0EB3-4187-A32B-E26422210D12}"/>
              </a:ext>
            </a:extLst>
          </p:cNvPr>
          <p:cNvSpPr>
            <a:spLocks noGrp="1" noChangeAspect="1"/>
          </p:cNvSpPr>
          <p:nvPr>
            <p:ph type="pic" sz="quarter" idx="24" hasCustomPrompt="1"/>
          </p:nvPr>
        </p:nvSpPr>
        <p:spPr>
          <a:xfrm>
            <a:off x="8955260" y="4448175"/>
            <a:ext cx="2703511" cy="1536700"/>
          </a:xfrm>
          <a:ln w="19050">
            <a:solidFill>
              <a:schemeClr val="bg1">
                <a:lumMod val="95000"/>
              </a:schemeClr>
            </a:solidFill>
          </a:ln>
        </p:spPr>
        <p:txBody>
          <a:bodyPr tIns="72000" bIns="756000" anchor="ctr" anchorCtr="0"/>
          <a:lstStyle>
            <a:lvl1pPr marL="0" indent="0" algn="ctr">
              <a:buNone/>
              <a:defRPr>
                <a:solidFill>
                  <a:schemeClr val="bg1">
                    <a:lumMod val="75000"/>
                  </a:schemeClr>
                </a:solidFill>
              </a:defRPr>
            </a:lvl1pPr>
          </a:lstStyle>
          <a:p>
            <a:r>
              <a:rPr lang="en-GB" dirty="0"/>
              <a:t>Click here to add client logo</a:t>
            </a:r>
          </a:p>
        </p:txBody>
      </p:sp>
      <p:sp>
        <p:nvSpPr>
          <p:cNvPr id="26" name="Title 25">
            <a:extLst>
              <a:ext uri="{FF2B5EF4-FFF2-40B4-BE49-F238E27FC236}">
                <a16:creationId xmlns:a16="http://schemas.microsoft.com/office/drawing/2014/main" id="{CEAF261F-BE16-41E1-9D91-8CBA4D11F89D}"/>
              </a:ext>
            </a:extLst>
          </p:cNvPr>
          <p:cNvSpPr>
            <a:spLocks noGrp="1"/>
          </p:cNvSpPr>
          <p:nvPr>
            <p:ph type="title" hasCustomPrompt="1"/>
          </p:nvPr>
        </p:nvSpPr>
        <p:spPr>
          <a:xfrm>
            <a:off x="507999" y="457201"/>
            <a:ext cx="11123614" cy="571500"/>
          </a:xfrm>
        </p:spPr>
        <p:txBody>
          <a:bodyPr tIns="72000"/>
          <a:lstStyle>
            <a:lvl1pPr algn="ctr">
              <a:defRPr>
                <a:solidFill>
                  <a:schemeClr val="accent6"/>
                </a:solidFill>
              </a:defRPr>
            </a:lvl1pPr>
          </a:lstStyle>
          <a:p>
            <a:r>
              <a:rPr lang="en-GB" dirty="0"/>
              <a:t>Enter title</a:t>
            </a:r>
          </a:p>
        </p:txBody>
      </p:sp>
      <p:cxnSp>
        <p:nvCxnSpPr>
          <p:cNvPr id="27" name="Straight Connector 26">
            <a:extLst>
              <a:ext uri="{FF2B5EF4-FFF2-40B4-BE49-F238E27FC236}">
                <a16:creationId xmlns:a16="http://schemas.microsoft.com/office/drawing/2014/main" id="{F4450DD4-1190-468B-9DC6-1FCBB3577F0A}"/>
              </a:ext>
            </a:extLst>
          </p:cNvPr>
          <p:cNvCxnSpPr>
            <a:cxnSpLocks/>
          </p:cNvCxnSpPr>
          <p:nvPr userDrawn="1"/>
        </p:nvCxnSpPr>
        <p:spPr>
          <a:xfrm>
            <a:off x="11642724" y="742951"/>
            <a:ext cx="389331" cy="0"/>
          </a:xfrm>
          <a:prstGeom prst="line">
            <a:avLst/>
          </a:prstGeom>
          <a:ln w="25400" cap="rnd">
            <a:solidFill>
              <a:schemeClr val="accent5"/>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4E5A5A-4494-40A0-A5EC-3135DF84B7E8}"/>
              </a:ext>
            </a:extLst>
          </p:cNvPr>
          <p:cNvCxnSpPr>
            <a:cxnSpLocks/>
          </p:cNvCxnSpPr>
          <p:nvPr userDrawn="1"/>
        </p:nvCxnSpPr>
        <p:spPr>
          <a:xfrm>
            <a:off x="90535" y="742951"/>
            <a:ext cx="417463" cy="0"/>
          </a:xfrm>
          <a:prstGeom prst="line">
            <a:avLst/>
          </a:prstGeom>
          <a:ln w="25400" cap="rnd">
            <a:solidFill>
              <a:schemeClr val="accent5"/>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507754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lient Logo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1D8A6-3E2A-4532-8C94-F5CBB19A9F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3" name="Freeform: Shape 12">
            <a:extLst>
              <a:ext uri="{FF2B5EF4-FFF2-40B4-BE49-F238E27FC236}">
                <a16:creationId xmlns:a16="http://schemas.microsoft.com/office/drawing/2014/main" id="{B5881C7C-3BE9-49C9-A677-86AB5A4E46C7}"/>
              </a:ext>
            </a:extLst>
          </p:cNvPr>
          <p:cNvSpPr/>
          <p:nvPr userDrawn="1"/>
        </p:nvSpPr>
        <p:spPr>
          <a:xfrm>
            <a:off x="0" y="0"/>
            <a:ext cx="12192000" cy="6858000"/>
          </a:xfrm>
          <a:custGeom>
            <a:avLst/>
            <a:gdLst>
              <a:gd name="connsiteX0" fmla="*/ 246063 w 12192000"/>
              <a:gd name="connsiteY0" fmla="*/ 280657 h 6858000"/>
              <a:gd name="connsiteX1" fmla="*/ 246063 w 12192000"/>
              <a:gd name="connsiteY1" fmla="*/ 6572816 h 6858000"/>
              <a:gd name="connsiteX2" fmla="*/ 11945935 w 12192000"/>
              <a:gd name="connsiteY2" fmla="*/ 6572816 h 6858000"/>
              <a:gd name="connsiteX3" fmla="*/ 11945935 w 12192000"/>
              <a:gd name="connsiteY3" fmla="*/ 28065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6063" y="280657"/>
                </a:moveTo>
                <a:lnTo>
                  <a:pt x="246063" y="6572816"/>
                </a:lnTo>
                <a:lnTo>
                  <a:pt x="11945935" y="6572816"/>
                </a:lnTo>
                <a:lnTo>
                  <a:pt x="11945935" y="280657"/>
                </a:lnTo>
                <a:close/>
                <a:moveTo>
                  <a:pt x="0" y="0"/>
                </a:moveTo>
                <a:lnTo>
                  <a:pt x="12192000" y="0"/>
                </a:lnTo>
                <a:lnTo>
                  <a:pt x="12192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7" name="Picture Placeholder 6">
            <a:extLst>
              <a:ext uri="{FF2B5EF4-FFF2-40B4-BE49-F238E27FC236}">
                <a16:creationId xmlns:a16="http://schemas.microsoft.com/office/drawing/2014/main" id="{B6A96311-AF85-460E-91AA-03D5EDE0A41D}"/>
              </a:ext>
            </a:extLst>
          </p:cNvPr>
          <p:cNvSpPr>
            <a:spLocks noGrp="1" noChangeAspect="1"/>
          </p:cNvSpPr>
          <p:nvPr>
            <p:ph type="pic" sz="quarter" idx="17" hasCustomPrompt="1"/>
          </p:nvPr>
        </p:nvSpPr>
        <p:spPr>
          <a:xfrm>
            <a:off x="571372"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dirty="0"/>
              <a:t>Click here to add profile image</a:t>
            </a:r>
          </a:p>
        </p:txBody>
      </p:sp>
      <p:sp>
        <p:nvSpPr>
          <p:cNvPr id="26" name="Title 25">
            <a:extLst>
              <a:ext uri="{FF2B5EF4-FFF2-40B4-BE49-F238E27FC236}">
                <a16:creationId xmlns:a16="http://schemas.microsoft.com/office/drawing/2014/main" id="{CEAF261F-BE16-41E1-9D91-8CBA4D11F89D}"/>
              </a:ext>
            </a:extLst>
          </p:cNvPr>
          <p:cNvSpPr>
            <a:spLocks noGrp="1"/>
          </p:cNvSpPr>
          <p:nvPr>
            <p:ph type="title" hasCustomPrompt="1"/>
          </p:nvPr>
        </p:nvSpPr>
        <p:spPr>
          <a:xfrm>
            <a:off x="1268489" y="457201"/>
            <a:ext cx="9659857" cy="571500"/>
          </a:xfrm>
        </p:spPr>
        <p:txBody>
          <a:bodyPr tIns="72000"/>
          <a:lstStyle>
            <a:lvl1pPr algn="ctr">
              <a:defRPr>
                <a:solidFill>
                  <a:schemeClr val="accent6"/>
                </a:solidFill>
              </a:defRPr>
            </a:lvl1pPr>
          </a:lstStyle>
          <a:p>
            <a:r>
              <a:rPr lang="en-GB" dirty="0"/>
              <a:t>Enter title</a:t>
            </a:r>
          </a:p>
        </p:txBody>
      </p:sp>
      <p:cxnSp>
        <p:nvCxnSpPr>
          <p:cNvPr id="27" name="Straight Connector 26">
            <a:extLst>
              <a:ext uri="{FF2B5EF4-FFF2-40B4-BE49-F238E27FC236}">
                <a16:creationId xmlns:a16="http://schemas.microsoft.com/office/drawing/2014/main" id="{F4450DD4-1190-468B-9DC6-1FCBB3577F0A}"/>
              </a:ext>
            </a:extLst>
          </p:cNvPr>
          <p:cNvCxnSpPr>
            <a:cxnSpLocks/>
          </p:cNvCxnSpPr>
          <p:nvPr userDrawn="1"/>
        </p:nvCxnSpPr>
        <p:spPr>
          <a:xfrm>
            <a:off x="10928346" y="742951"/>
            <a:ext cx="1103709"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4E5A5A-4494-40A0-A5EC-3135DF84B7E8}"/>
              </a:ext>
            </a:extLst>
          </p:cNvPr>
          <p:cNvCxnSpPr>
            <a:cxnSpLocks/>
          </p:cNvCxnSpPr>
          <p:nvPr userDrawn="1"/>
        </p:nvCxnSpPr>
        <p:spPr>
          <a:xfrm>
            <a:off x="90535" y="742951"/>
            <a:ext cx="1177954" cy="0"/>
          </a:xfrm>
          <a:prstGeom prst="line">
            <a:avLst/>
          </a:prstGeom>
          <a:ln w="25400" cap="rnd">
            <a:solidFill>
              <a:schemeClr val="accent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6F5890D-11C3-4833-898D-9F3725B9943A}"/>
              </a:ext>
            </a:extLst>
          </p:cNvPr>
          <p:cNvSpPr>
            <a:spLocks noGrp="1" noChangeAspect="1"/>
          </p:cNvSpPr>
          <p:nvPr>
            <p:ph type="body" sz="quarter" idx="18" hasCustomPrompt="1"/>
          </p:nvPr>
        </p:nvSpPr>
        <p:spPr>
          <a:xfrm>
            <a:off x="571372"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71" name="Picture Placeholder 6">
            <a:extLst>
              <a:ext uri="{FF2B5EF4-FFF2-40B4-BE49-F238E27FC236}">
                <a16:creationId xmlns:a16="http://schemas.microsoft.com/office/drawing/2014/main" id="{908A6068-ABBC-45E3-BB6E-C5C055EC3661}"/>
              </a:ext>
            </a:extLst>
          </p:cNvPr>
          <p:cNvSpPr>
            <a:spLocks noGrp="1" noChangeAspect="1"/>
          </p:cNvSpPr>
          <p:nvPr>
            <p:ph type="pic" sz="quarter" idx="19" hasCustomPrompt="1"/>
          </p:nvPr>
        </p:nvSpPr>
        <p:spPr>
          <a:xfrm>
            <a:off x="3354284"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dirty="0"/>
              <a:t>Click here to add profile image</a:t>
            </a:r>
          </a:p>
        </p:txBody>
      </p:sp>
      <p:sp>
        <p:nvSpPr>
          <p:cNvPr id="72" name="Text Placeholder 5">
            <a:extLst>
              <a:ext uri="{FF2B5EF4-FFF2-40B4-BE49-F238E27FC236}">
                <a16:creationId xmlns:a16="http://schemas.microsoft.com/office/drawing/2014/main" id="{2DDF4C12-4169-4B59-B570-274183D87D2F}"/>
              </a:ext>
            </a:extLst>
          </p:cNvPr>
          <p:cNvSpPr>
            <a:spLocks noGrp="1" noChangeAspect="1"/>
          </p:cNvSpPr>
          <p:nvPr>
            <p:ph type="body" sz="quarter" idx="20" hasCustomPrompt="1"/>
          </p:nvPr>
        </p:nvSpPr>
        <p:spPr>
          <a:xfrm>
            <a:off x="3354284"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73" name="Picture Placeholder 6">
            <a:extLst>
              <a:ext uri="{FF2B5EF4-FFF2-40B4-BE49-F238E27FC236}">
                <a16:creationId xmlns:a16="http://schemas.microsoft.com/office/drawing/2014/main" id="{882C2D4F-812A-4D49-8801-81990C549556}"/>
              </a:ext>
            </a:extLst>
          </p:cNvPr>
          <p:cNvSpPr>
            <a:spLocks noGrp="1" noChangeAspect="1"/>
          </p:cNvSpPr>
          <p:nvPr>
            <p:ph type="pic" sz="quarter" idx="21" hasCustomPrompt="1"/>
          </p:nvPr>
        </p:nvSpPr>
        <p:spPr>
          <a:xfrm>
            <a:off x="6137196"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dirty="0"/>
              <a:t>Click here to add profile image</a:t>
            </a:r>
          </a:p>
        </p:txBody>
      </p:sp>
      <p:sp>
        <p:nvSpPr>
          <p:cNvPr id="74" name="Text Placeholder 5">
            <a:extLst>
              <a:ext uri="{FF2B5EF4-FFF2-40B4-BE49-F238E27FC236}">
                <a16:creationId xmlns:a16="http://schemas.microsoft.com/office/drawing/2014/main" id="{95B6267F-9B93-46A2-BFED-EB4753109A55}"/>
              </a:ext>
            </a:extLst>
          </p:cNvPr>
          <p:cNvSpPr>
            <a:spLocks noGrp="1" noChangeAspect="1"/>
          </p:cNvSpPr>
          <p:nvPr>
            <p:ph type="body" sz="quarter" idx="22" hasCustomPrompt="1"/>
          </p:nvPr>
        </p:nvSpPr>
        <p:spPr>
          <a:xfrm>
            <a:off x="6137196"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75" name="Picture Placeholder 6">
            <a:extLst>
              <a:ext uri="{FF2B5EF4-FFF2-40B4-BE49-F238E27FC236}">
                <a16:creationId xmlns:a16="http://schemas.microsoft.com/office/drawing/2014/main" id="{F91B0D7F-3137-4720-A640-2C14BC63725D}"/>
              </a:ext>
            </a:extLst>
          </p:cNvPr>
          <p:cNvSpPr>
            <a:spLocks noGrp="1" noChangeAspect="1"/>
          </p:cNvSpPr>
          <p:nvPr>
            <p:ph type="pic" sz="quarter" idx="23" hasCustomPrompt="1"/>
          </p:nvPr>
        </p:nvSpPr>
        <p:spPr>
          <a:xfrm>
            <a:off x="8920108" y="119697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dirty="0"/>
              <a:t>Click here to add profile image</a:t>
            </a:r>
          </a:p>
        </p:txBody>
      </p:sp>
      <p:sp>
        <p:nvSpPr>
          <p:cNvPr id="76" name="Text Placeholder 5">
            <a:extLst>
              <a:ext uri="{FF2B5EF4-FFF2-40B4-BE49-F238E27FC236}">
                <a16:creationId xmlns:a16="http://schemas.microsoft.com/office/drawing/2014/main" id="{3F919C86-3A5B-4EB9-B53B-48B35748CE8D}"/>
              </a:ext>
            </a:extLst>
          </p:cNvPr>
          <p:cNvSpPr>
            <a:spLocks noGrp="1" noChangeAspect="1"/>
          </p:cNvSpPr>
          <p:nvPr>
            <p:ph type="body" sz="quarter" idx="24" hasCustomPrompt="1"/>
          </p:nvPr>
        </p:nvSpPr>
        <p:spPr>
          <a:xfrm>
            <a:off x="8920108" y="314086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81" name="Picture Placeholder 6">
            <a:extLst>
              <a:ext uri="{FF2B5EF4-FFF2-40B4-BE49-F238E27FC236}">
                <a16:creationId xmlns:a16="http://schemas.microsoft.com/office/drawing/2014/main" id="{8D82F9ED-C792-44B5-B8FB-F2E689F3ACE4}"/>
              </a:ext>
            </a:extLst>
          </p:cNvPr>
          <p:cNvSpPr>
            <a:spLocks noGrp="1" noChangeAspect="1"/>
          </p:cNvSpPr>
          <p:nvPr>
            <p:ph type="pic" sz="quarter" idx="25" hasCustomPrompt="1"/>
          </p:nvPr>
        </p:nvSpPr>
        <p:spPr>
          <a:xfrm>
            <a:off x="571372"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dirty="0"/>
              <a:t>Click here to add profile image</a:t>
            </a:r>
          </a:p>
        </p:txBody>
      </p:sp>
      <p:sp>
        <p:nvSpPr>
          <p:cNvPr id="82" name="Text Placeholder 5">
            <a:extLst>
              <a:ext uri="{FF2B5EF4-FFF2-40B4-BE49-F238E27FC236}">
                <a16:creationId xmlns:a16="http://schemas.microsoft.com/office/drawing/2014/main" id="{35EC3AE4-5DA7-4BB6-A8EE-FF23E7BF484D}"/>
              </a:ext>
            </a:extLst>
          </p:cNvPr>
          <p:cNvSpPr>
            <a:spLocks noGrp="1" noChangeAspect="1"/>
          </p:cNvSpPr>
          <p:nvPr>
            <p:ph type="body" sz="quarter" idx="26" hasCustomPrompt="1"/>
          </p:nvPr>
        </p:nvSpPr>
        <p:spPr>
          <a:xfrm>
            <a:off x="571372"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83" name="Picture Placeholder 6">
            <a:extLst>
              <a:ext uri="{FF2B5EF4-FFF2-40B4-BE49-F238E27FC236}">
                <a16:creationId xmlns:a16="http://schemas.microsoft.com/office/drawing/2014/main" id="{EDB1C4F4-ECE6-4863-AF66-9B33983BF0F3}"/>
              </a:ext>
            </a:extLst>
          </p:cNvPr>
          <p:cNvSpPr>
            <a:spLocks noGrp="1" noChangeAspect="1"/>
          </p:cNvSpPr>
          <p:nvPr>
            <p:ph type="pic" sz="quarter" idx="27" hasCustomPrompt="1"/>
          </p:nvPr>
        </p:nvSpPr>
        <p:spPr>
          <a:xfrm>
            <a:off x="3354284"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dirty="0"/>
              <a:t>Click here to add profile image</a:t>
            </a:r>
          </a:p>
        </p:txBody>
      </p:sp>
      <p:sp>
        <p:nvSpPr>
          <p:cNvPr id="84" name="Text Placeholder 5">
            <a:extLst>
              <a:ext uri="{FF2B5EF4-FFF2-40B4-BE49-F238E27FC236}">
                <a16:creationId xmlns:a16="http://schemas.microsoft.com/office/drawing/2014/main" id="{4695329D-011F-4836-84DE-C7EED3FC037E}"/>
              </a:ext>
            </a:extLst>
          </p:cNvPr>
          <p:cNvSpPr>
            <a:spLocks noGrp="1" noChangeAspect="1"/>
          </p:cNvSpPr>
          <p:nvPr>
            <p:ph type="body" sz="quarter" idx="28" hasCustomPrompt="1"/>
          </p:nvPr>
        </p:nvSpPr>
        <p:spPr>
          <a:xfrm>
            <a:off x="3354284"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85" name="Picture Placeholder 6">
            <a:extLst>
              <a:ext uri="{FF2B5EF4-FFF2-40B4-BE49-F238E27FC236}">
                <a16:creationId xmlns:a16="http://schemas.microsoft.com/office/drawing/2014/main" id="{37BDA77B-0368-45D9-A77E-53341A5ECEEB}"/>
              </a:ext>
            </a:extLst>
          </p:cNvPr>
          <p:cNvSpPr>
            <a:spLocks noGrp="1" noChangeAspect="1"/>
          </p:cNvSpPr>
          <p:nvPr>
            <p:ph type="pic" sz="quarter" idx="29" hasCustomPrompt="1"/>
          </p:nvPr>
        </p:nvSpPr>
        <p:spPr>
          <a:xfrm>
            <a:off x="6137196"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dirty="0"/>
              <a:t>Click here to add profile image</a:t>
            </a:r>
          </a:p>
        </p:txBody>
      </p:sp>
      <p:sp>
        <p:nvSpPr>
          <p:cNvPr id="86" name="Text Placeholder 5">
            <a:extLst>
              <a:ext uri="{FF2B5EF4-FFF2-40B4-BE49-F238E27FC236}">
                <a16:creationId xmlns:a16="http://schemas.microsoft.com/office/drawing/2014/main" id="{F964AB33-A84C-4B6C-B4E9-A5ACBBD44259}"/>
              </a:ext>
            </a:extLst>
          </p:cNvPr>
          <p:cNvSpPr>
            <a:spLocks noGrp="1" noChangeAspect="1"/>
          </p:cNvSpPr>
          <p:nvPr>
            <p:ph type="body" sz="quarter" idx="30" hasCustomPrompt="1"/>
          </p:nvPr>
        </p:nvSpPr>
        <p:spPr>
          <a:xfrm>
            <a:off x="6137196"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
        <p:nvSpPr>
          <p:cNvPr id="87" name="Picture Placeholder 6">
            <a:extLst>
              <a:ext uri="{FF2B5EF4-FFF2-40B4-BE49-F238E27FC236}">
                <a16:creationId xmlns:a16="http://schemas.microsoft.com/office/drawing/2014/main" id="{F9B1206F-67C7-40AA-B568-D023DC2F049B}"/>
              </a:ext>
            </a:extLst>
          </p:cNvPr>
          <p:cNvSpPr>
            <a:spLocks noGrp="1" noChangeAspect="1"/>
          </p:cNvSpPr>
          <p:nvPr>
            <p:ph type="pic" sz="quarter" idx="31" hasCustomPrompt="1"/>
          </p:nvPr>
        </p:nvSpPr>
        <p:spPr>
          <a:xfrm>
            <a:off x="8920108" y="3797555"/>
            <a:ext cx="2700000" cy="1863096"/>
          </a:xfrm>
        </p:spPr>
        <p:txBody>
          <a:bodyPr tIns="72000" bIns="756000" anchor="ctr" anchorCtr="0">
            <a:normAutofit/>
          </a:bodyPr>
          <a:lstStyle>
            <a:lvl1pPr marL="0" indent="0" algn="ctr">
              <a:buNone/>
              <a:defRPr sz="1200">
                <a:solidFill>
                  <a:schemeClr val="bg1">
                    <a:lumMod val="75000"/>
                  </a:schemeClr>
                </a:solidFill>
              </a:defRPr>
            </a:lvl1pPr>
          </a:lstStyle>
          <a:p>
            <a:r>
              <a:rPr lang="en-GB" dirty="0"/>
              <a:t>Click here to add profile image</a:t>
            </a:r>
          </a:p>
        </p:txBody>
      </p:sp>
      <p:sp>
        <p:nvSpPr>
          <p:cNvPr id="88" name="Text Placeholder 5">
            <a:extLst>
              <a:ext uri="{FF2B5EF4-FFF2-40B4-BE49-F238E27FC236}">
                <a16:creationId xmlns:a16="http://schemas.microsoft.com/office/drawing/2014/main" id="{72F13910-D7EA-4AF8-8D1A-E7A66520BF67}"/>
              </a:ext>
            </a:extLst>
          </p:cNvPr>
          <p:cNvSpPr>
            <a:spLocks noGrp="1" noChangeAspect="1"/>
          </p:cNvSpPr>
          <p:nvPr>
            <p:ph type="body" sz="quarter" idx="32" hasCustomPrompt="1"/>
          </p:nvPr>
        </p:nvSpPr>
        <p:spPr>
          <a:xfrm>
            <a:off x="8920108" y="5741448"/>
            <a:ext cx="2700000" cy="540000"/>
          </a:xfrm>
          <a:solidFill>
            <a:schemeClr val="accent3"/>
          </a:solidFill>
        </p:spPr>
        <p:txBody>
          <a:bodyPr lIns="72000" tIns="72000" rIns="72000" bIns="72000" anchor="ctr" anchorCtr="0">
            <a:normAutofit/>
          </a:bodyPr>
          <a:lstStyle>
            <a:lvl1pPr marL="0" indent="0" algn="ctr">
              <a:buNone/>
              <a:defRPr sz="1200">
                <a:solidFill>
                  <a:schemeClr val="bg1"/>
                </a:solidFill>
              </a:defRPr>
            </a:lvl1pPr>
          </a:lstStyle>
          <a:p>
            <a:pPr lvl="0"/>
            <a:r>
              <a:rPr lang="en-GB" dirty="0"/>
              <a:t>Click to add name and job title</a:t>
            </a:r>
          </a:p>
        </p:txBody>
      </p:sp>
    </p:spTree>
    <p:custDataLst>
      <p:tags r:id="rId1"/>
    </p:custDataLst>
    <p:extLst>
      <p:ext uri="{BB962C8B-B14F-4D97-AF65-F5344CB8AC3E}">
        <p14:creationId xmlns:p14="http://schemas.microsoft.com/office/powerpoint/2010/main" val="39192672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CDEB7-CE12-4B6A-BE02-44E988CFBF1B}"/>
              </a:ext>
            </a:extLst>
          </p:cNvPr>
          <p:cNvPicPr>
            <a:picLocks noChangeAspect="1"/>
          </p:cNvPicPr>
          <p:nvPr userDrawn="1"/>
        </p:nvPicPr>
        <p:blipFill rotWithShape="1">
          <a:blip r:embed="rId3"/>
          <a:srcRect b="157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D52D960-8E40-4617-ADFC-8C03EB9F1137}"/>
              </a:ext>
            </a:extLst>
          </p:cNvPr>
          <p:cNvSpPr/>
          <p:nvPr userDrawn="1"/>
        </p:nvSpPr>
        <p:spPr>
          <a:xfrm>
            <a:off x="0" y="0"/>
            <a:ext cx="12192000" cy="6858000"/>
          </a:xfrm>
          <a:prstGeom prst="rect">
            <a:avLst/>
          </a:prstGeom>
          <a:solidFill>
            <a:schemeClr val="accent1">
              <a:alpha val="7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Parallelogram 9">
            <a:extLst>
              <a:ext uri="{FF2B5EF4-FFF2-40B4-BE49-F238E27FC236}">
                <a16:creationId xmlns:a16="http://schemas.microsoft.com/office/drawing/2014/main" id="{497BCECE-4FCE-422C-AB25-B6AAA5A67F90}"/>
              </a:ext>
            </a:extLst>
          </p:cNvPr>
          <p:cNvSpPr/>
          <p:nvPr userDrawn="1"/>
        </p:nvSpPr>
        <p:spPr>
          <a:xfrm>
            <a:off x="643865" y="0"/>
            <a:ext cx="10904270" cy="6858000"/>
          </a:xfrm>
          <a:prstGeom prst="parallelogram">
            <a:avLst/>
          </a:prstGeom>
          <a:solidFill>
            <a:schemeClr val="accent5">
              <a:alpha val="91000"/>
            </a:schemeClr>
          </a:solidFill>
          <a:ln w="25400">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7">
            <a:extLst>
              <a:ext uri="{FF2B5EF4-FFF2-40B4-BE49-F238E27FC236}">
                <a16:creationId xmlns:a16="http://schemas.microsoft.com/office/drawing/2014/main" id="{BE96DAD2-6527-49B9-B7F7-607D60231D21}"/>
              </a:ext>
            </a:extLst>
          </p:cNvPr>
          <p:cNvSpPr>
            <a:spLocks noGrp="1" noChangeAspect="1"/>
          </p:cNvSpPr>
          <p:nvPr>
            <p:ph type="body" sz="quarter" idx="10" hasCustomPrompt="1"/>
          </p:nvPr>
        </p:nvSpPr>
        <p:spPr>
          <a:xfrm>
            <a:off x="2362200" y="1485106"/>
            <a:ext cx="7467600" cy="3887787"/>
          </a:xfrm>
          <a:solidFill>
            <a:schemeClr val="bg1"/>
          </a:solidFill>
        </p:spPr>
        <p:txBody>
          <a:bodyPr lIns="72000" tIns="72000" rIns="72000" bIns="72000" anchor="ctr" anchorCtr="0"/>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a:t>Click here to add testimonial</a:t>
            </a:r>
          </a:p>
        </p:txBody>
      </p:sp>
    </p:spTree>
    <p:custDataLst>
      <p:tags r:id="rId1"/>
    </p:custDataLst>
    <p:extLst>
      <p:ext uri="{BB962C8B-B14F-4D97-AF65-F5344CB8AC3E}">
        <p14:creationId xmlns:p14="http://schemas.microsoft.com/office/powerpoint/2010/main" val="15324032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B3A5-6311-4777-92BD-AC8940BF1DBB}"/>
              </a:ext>
            </a:extLst>
          </p:cNvPr>
          <p:cNvSpPr>
            <a:spLocks noGrp="1"/>
          </p:cNvSpPr>
          <p:nvPr>
            <p:ph type="title" hasCustomPrompt="1"/>
          </p:nvPr>
        </p:nvSpPr>
        <p:spPr>
          <a:xfrm>
            <a:off x="246062" y="438936"/>
            <a:ext cx="11698287" cy="608029"/>
          </a:xfrm>
        </p:spPr>
        <p:txBody>
          <a:bodyPr/>
          <a:lstStyle/>
          <a:p>
            <a:r>
              <a:rPr lang="en-GB" dirty="0"/>
              <a:t>Do not use: layout for import</a:t>
            </a:r>
          </a:p>
        </p:txBody>
      </p:sp>
      <p:sp>
        <p:nvSpPr>
          <p:cNvPr id="3" name="Text Placeholder 2">
            <a:extLst>
              <a:ext uri="{FF2B5EF4-FFF2-40B4-BE49-F238E27FC236}">
                <a16:creationId xmlns:a16="http://schemas.microsoft.com/office/drawing/2014/main" id="{5E1AC616-EBE9-4F3B-BF65-2DD223CA643E}"/>
              </a:ext>
            </a:extLst>
          </p:cNvPr>
          <p:cNvSpPr>
            <a:spLocks noGrp="1"/>
          </p:cNvSpPr>
          <p:nvPr>
            <p:ph type="body" idx="1"/>
          </p:nvPr>
        </p:nvSpPr>
        <p:spPr>
          <a:xfrm>
            <a:off x="246064" y="1206500"/>
            <a:ext cx="5792786"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Edit Master text styles</a:t>
            </a:r>
          </a:p>
        </p:txBody>
      </p:sp>
      <p:sp>
        <p:nvSpPr>
          <p:cNvPr id="4" name="Content Placeholder 3">
            <a:extLst>
              <a:ext uri="{FF2B5EF4-FFF2-40B4-BE49-F238E27FC236}">
                <a16:creationId xmlns:a16="http://schemas.microsoft.com/office/drawing/2014/main" id="{23A8982C-BA0A-4739-B806-65C9BA5EB777}"/>
              </a:ext>
            </a:extLst>
          </p:cNvPr>
          <p:cNvSpPr>
            <a:spLocks noGrp="1"/>
          </p:cNvSpPr>
          <p:nvPr>
            <p:ph sz="half" idx="2"/>
          </p:nvPr>
        </p:nvSpPr>
        <p:spPr>
          <a:xfrm>
            <a:off x="246064" y="2227261"/>
            <a:ext cx="5801840" cy="3757613"/>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E9E93469-9A18-44FC-8130-D57BE37C147A}"/>
              </a:ext>
            </a:extLst>
          </p:cNvPr>
          <p:cNvSpPr>
            <a:spLocks noGrp="1"/>
          </p:cNvSpPr>
          <p:nvPr>
            <p:ph type="body" sz="quarter" idx="3"/>
          </p:nvPr>
        </p:nvSpPr>
        <p:spPr>
          <a:xfrm>
            <a:off x="6172200" y="1206500"/>
            <a:ext cx="577215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Edit Master text styles</a:t>
            </a:r>
          </a:p>
        </p:txBody>
      </p:sp>
      <p:sp>
        <p:nvSpPr>
          <p:cNvPr id="6" name="Content Placeholder 5">
            <a:extLst>
              <a:ext uri="{FF2B5EF4-FFF2-40B4-BE49-F238E27FC236}">
                <a16:creationId xmlns:a16="http://schemas.microsoft.com/office/drawing/2014/main" id="{0BF976E7-EE39-424B-8E00-78B1644ACFA2}"/>
              </a:ext>
            </a:extLst>
          </p:cNvPr>
          <p:cNvSpPr>
            <a:spLocks noGrp="1"/>
          </p:cNvSpPr>
          <p:nvPr>
            <p:ph sz="quarter" idx="4"/>
          </p:nvPr>
        </p:nvSpPr>
        <p:spPr>
          <a:xfrm>
            <a:off x="6172200" y="2227261"/>
            <a:ext cx="5772150" cy="3757613"/>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8" name="Straight Connector 17">
            <a:extLst>
              <a:ext uri="{FF2B5EF4-FFF2-40B4-BE49-F238E27FC236}">
                <a16:creationId xmlns:a16="http://schemas.microsoft.com/office/drawing/2014/main" id="{9157BD64-C006-46A8-970F-FC5AB17611A1}"/>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9" name="Footer Placeholder 18">
            <a:extLst>
              <a:ext uri="{FF2B5EF4-FFF2-40B4-BE49-F238E27FC236}">
                <a16:creationId xmlns:a16="http://schemas.microsoft.com/office/drawing/2014/main" id="{C4DE2CBC-2CC3-420D-AA40-6DA43A278D39}"/>
              </a:ext>
            </a:extLst>
          </p:cNvPr>
          <p:cNvSpPr>
            <a:spLocks noGrp="1"/>
          </p:cNvSpPr>
          <p:nvPr>
            <p:ph type="ftr" sz="quarter" idx="10"/>
          </p:nvPr>
        </p:nvSpPr>
        <p:spPr/>
        <p:txBody>
          <a:bodyPr/>
          <a:lstStyle/>
          <a:p>
            <a:endParaRPr lang="en-GB" dirty="0"/>
          </a:p>
        </p:txBody>
      </p:sp>
      <p:pic>
        <p:nvPicPr>
          <p:cNvPr id="20" name="Picture 19">
            <a:extLst>
              <a:ext uri="{FF2B5EF4-FFF2-40B4-BE49-F238E27FC236}">
                <a16:creationId xmlns:a16="http://schemas.microsoft.com/office/drawing/2014/main" id="{95B1CE2F-D166-A74A-B061-D6247EE6659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26199515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887E-B1E7-469D-9541-68A8CD87A798}"/>
              </a:ext>
            </a:extLst>
          </p:cNvPr>
          <p:cNvSpPr>
            <a:spLocks noGrp="1"/>
          </p:cNvSpPr>
          <p:nvPr>
            <p:ph type="title" hasCustomPrompt="1"/>
          </p:nvPr>
        </p:nvSpPr>
        <p:spPr/>
        <p:txBody>
          <a:bodyPr/>
          <a:lstStyle>
            <a:lvl1pPr>
              <a:defRPr/>
            </a:lvl1pPr>
          </a:lstStyle>
          <a:p>
            <a:r>
              <a:rPr lang="en-GB" dirty="0"/>
              <a:t>Do not use: layout for import</a:t>
            </a:r>
          </a:p>
        </p:txBody>
      </p:sp>
      <p:sp>
        <p:nvSpPr>
          <p:cNvPr id="3" name="Content Placeholder 2">
            <a:extLst>
              <a:ext uri="{FF2B5EF4-FFF2-40B4-BE49-F238E27FC236}">
                <a16:creationId xmlns:a16="http://schemas.microsoft.com/office/drawing/2014/main" id="{D092C4BC-75C4-4C16-B705-4C1DB9D9A31C}"/>
              </a:ext>
            </a:extLst>
          </p:cNvPr>
          <p:cNvSpPr>
            <a:spLocks noGrp="1"/>
          </p:cNvSpPr>
          <p:nvPr>
            <p:ph sz="half" idx="1"/>
          </p:nvPr>
        </p:nvSpPr>
        <p:spPr>
          <a:xfrm>
            <a:off x="255116" y="1196975"/>
            <a:ext cx="5764684" cy="4787900"/>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0A6BA9F1-786C-4D83-B2D0-4ECA704332B3}"/>
              </a:ext>
            </a:extLst>
          </p:cNvPr>
          <p:cNvSpPr>
            <a:spLocks noGrp="1"/>
          </p:cNvSpPr>
          <p:nvPr>
            <p:ph sz="half" idx="2"/>
          </p:nvPr>
        </p:nvSpPr>
        <p:spPr>
          <a:xfrm>
            <a:off x="6172199" y="1196975"/>
            <a:ext cx="5764683" cy="4787900"/>
          </a:xfrm>
        </p:spPr>
        <p:txBody>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6" name="Straight Connector 15">
            <a:extLst>
              <a:ext uri="{FF2B5EF4-FFF2-40B4-BE49-F238E27FC236}">
                <a16:creationId xmlns:a16="http://schemas.microsoft.com/office/drawing/2014/main" id="{13F5A62D-55A5-4C2A-A5FA-58D73710621C}"/>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96D5D8B3-7463-4AFC-B990-724156906FCB}"/>
              </a:ext>
            </a:extLst>
          </p:cNvPr>
          <p:cNvSpPr>
            <a:spLocks noGrp="1"/>
          </p:cNvSpPr>
          <p:nvPr>
            <p:ph type="ftr" sz="quarter" idx="10"/>
          </p:nvPr>
        </p:nvSpPr>
        <p:spPr/>
        <p:txBody>
          <a:bodyPr/>
          <a:lstStyle/>
          <a:p>
            <a:endParaRPr lang="en-GB" dirty="0"/>
          </a:p>
        </p:txBody>
      </p:sp>
      <p:pic>
        <p:nvPicPr>
          <p:cNvPr id="18" name="Picture 17">
            <a:extLst>
              <a:ext uri="{FF2B5EF4-FFF2-40B4-BE49-F238E27FC236}">
                <a16:creationId xmlns:a16="http://schemas.microsoft.com/office/drawing/2014/main" id="{69F65647-BABC-9642-AF67-EDB6BEECF52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7039098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88B1-A1AF-4B75-B96A-04232738A23C}"/>
              </a:ext>
            </a:extLst>
          </p:cNvPr>
          <p:cNvSpPr>
            <a:spLocks noGrp="1"/>
          </p:cNvSpPr>
          <p:nvPr>
            <p:ph type="title" hasCustomPrompt="1"/>
          </p:nvPr>
        </p:nvSpPr>
        <p:spPr>
          <a:xfrm>
            <a:off x="255116" y="1196975"/>
            <a:ext cx="11689234" cy="2852737"/>
          </a:xfrm>
        </p:spPr>
        <p:txBody>
          <a:bodyPr anchor="b">
            <a:normAutofit/>
          </a:bodyPr>
          <a:lstStyle>
            <a:lvl1pPr algn="ctr">
              <a:defRPr sz="7200">
                <a:solidFill>
                  <a:schemeClr val="accent1"/>
                </a:solidFill>
              </a:defRPr>
            </a:lvl1pPr>
          </a:lstStyle>
          <a:p>
            <a:r>
              <a:rPr lang="en-GB" dirty="0"/>
              <a:t>Do not use: layout for import</a:t>
            </a:r>
          </a:p>
        </p:txBody>
      </p:sp>
      <p:sp>
        <p:nvSpPr>
          <p:cNvPr id="3" name="Text Placeholder 2">
            <a:extLst>
              <a:ext uri="{FF2B5EF4-FFF2-40B4-BE49-F238E27FC236}">
                <a16:creationId xmlns:a16="http://schemas.microsoft.com/office/drawing/2014/main" id="{FE1CED14-4054-4CC8-B680-F8F6BE841C8B}"/>
              </a:ext>
            </a:extLst>
          </p:cNvPr>
          <p:cNvSpPr>
            <a:spLocks noGrp="1"/>
          </p:cNvSpPr>
          <p:nvPr>
            <p:ph type="body" idx="1"/>
          </p:nvPr>
        </p:nvSpPr>
        <p:spPr>
          <a:xfrm>
            <a:off x="255116" y="4268771"/>
            <a:ext cx="11689234"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Edit Master text styles</a:t>
            </a:r>
          </a:p>
        </p:txBody>
      </p:sp>
      <p:cxnSp>
        <p:nvCxnSpPr>
          <p:cNvPr id="15" name="Straight Connector 14">
            <a:extLst>
              <a:ext uri="{FF2B5EF4-FFF2-40B4-BE49-F238E27FC236}">
                <a16:creationId xmlns:a16="http://schemas.microsoft.com/office/drawing/2014/main" id="{4909A7D2-2013-40CF-9FD9-EC93123931C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B2033BEB-E621-4FF6-B733-B1BB1AF52699}"/>
              </a:ext>
            </a:extLst>
          </p:cNvPr>
          <p:cNvSpPr>
            <a:spLocks noGrp="1"/>
          </p:cNvSpPr>
          <p:nvPr>
            <p:ph type="ftr" sz="quarter" idx="10"/>
          </p:nvPr>
        </p:nvSpPr>
        <p:spPr/>
        <p:txBody>
          <a:bodyPr/>
          <a:lstStyle/>
          <a:p>
            <a:endParaRPr lang="en-GB" dirty="0"/>
          </a:p>
        </p:txBody>
      </p:sp>
      <p:pic>
        <p:nvPicPr>
          <p:cNvPr id="17" name="Picture 16">
            <a:extLst>
              <a:ext uri="{FF2B5EF4-FFF2-40B4-BE49-F238E27FC236}">
                <a16:creationId xmlns:a16="http://schemas.microsoft.com/office/drawing/2014/main" id="{2439CD5E-C5EA-774E-BA63-B72B7B07B07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0344298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767D-669F-4985-B98F-DC507BD41F27}"/>
              </a:ext>
            </a:extLst>
          </p:cNvPr>
          <p:cNvSpPr>
            <a:spLocks noGrp="1"/>
          </p:cNvSpPr>
          <p:nvPr>
            <p:ph type="title" hasCustomPrompt="1"/>
          </p:nvPr>
        </p:nvSpPr>
        <p:spPr>
          <a:xfrm>
            <a:off x="255116" y="457200"/>
            <a:ext cx="3932237" cy="1600200"/>
          </a:xfrm>
        </p:spPr>
        <p:txBody>
          <a:bodyPr anchor="b">
            <a:normAutofit/>
          </a:bodyPr>
          <a:lstStyle>
            <a:lvl1pPr>
              <a:defRPr sz="2400"/>
            </a:lvl1pPr>
          </a:lstStyle>
          <a:p>
            <a:r>
              <a:rPr lang="en-GB" dirty="0"/>
              <a:t>Do not use: layout for import</a:t>
            </a:r>
          </a:p>
        </p:txBody>
      </p:sp>
      <p:sp>
        <p:nvSpPr>
          <p:cNvPr id="3" name="Content Placeholder 2">
            <a:extLst>
              <a:ext uri="{FF2B5EF4-FFF2-40B4-BE49-F238E27FC236}">
                <a16:creationId xmlns:a16="http://schemas.microsoft.com/office/drawing/2014/main" id="{BBD251DE-221D-4233-A526-8B9F83A0FFD1}"/>
              </a:ext>
            </a:extLst>
          </p:cNvPr>
          <p:cNvSpPr>
            <a:spLocks noGrp="1"/>
          </p:cNvSpPr>
          <p:nvPr>
            <p:ph idx="1"/>
          </p:nvPr>
        </p:nvSpPr>
        <p:spPr>
          <a:xfrm>
            <a:off x="5772150" y="472167"/>
            <a:ext cx="6172200" cy="5512707"/>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ext Placeholder 3">
            <a:extLst>
              <a:ext uri="{FF2B5EF4-FFF2-40B4-BE49-F238E27FC236}">
                <a16:creationId xmlns:a16="http://schemas.microsoft.com/office/drawing/2014/main" id="{54975799-0A1F-4C59-BA8A-6A3DABEC4FE7}"/>
              </a:ext>
            </a:extLst>
          </p:cNvPr>
          <p:cNvSpPr>
            <a:spLocks noGrp="1"/>
          </p:cNvSpPr>
          <p:nvPr>
            <p:ph type="body" sz="half" idx="2"/>
          </p:nvPr>
        </p:nvSpPr>
        <p:spPr>
          <a:xfrm>
            <a:off x="255116" y="2216134"/>
            <a:ext cx="3932237" cy="3768740"/>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Edit Master text styles</a:t>
            </a:r>
          </a:p>
        </p:txBody>
      </p:sp>
      <p:cxnSp>
        <p:nvCxnSpPr>
          <p:cNvPr id="16" name="Straight Connector 15">
            <a:extLst>
              <a:ext uri="{FF2B5EF4-FFF2-40B4-BE49-F238E27FC236}">
                <a16:creationId xmlns:a16="http://schemas.microsoft.com/office/drawing/2014/main" id="{6561BF7B-28D8-4A1F-9B8C-0A12090F469C}"/>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EBF86D83-6518-4E3A-B8CD-C72CC799BF54}"/>
              </a:ext>
            </a:extLst>
          </p:cNvPr>
          <p:cNvSpPr>
            <a:spLocks noGrp="1"/>
          </p:cNvSpPr>
          <p:nvPr>
            <p:ph type="ftr" sz="quarter" idx="10"/>
          </p:nvPr>
        </p:nvSpPr>
        <p:spPr/>
        <p:txBody>
          <a:bodyPr/>
          <a:lstStyle/>
          <a:p>
            <a:endParaRPr lang="en-GB" dirty="0"/>
          </a:p>
        </p:txBody>
      </p:sp>
      <p:pic>
        <p:nvPicPr>
          <p:cNvPr id="18" name="Picture 17">
            <a:extLst>
              <a:ext uri="{FF2B5EF4-FFF2-40B4-BE49-F238E27FC236}">
                <a16:creationId xmlns:a16="http://schemas.microsoft.com/office/drawing/2014/main" id="{C1325C6C-9D80-804A-95BB-078AA7A837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24461736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4A5F-C873-4F0E-9E5A-34F86096CE12}"/>
              </a:ext>
            </a:extLst>
          </p:cNvPr>
          <p:cNvSpPr>
            <a:spLocks noGrp="1"/>
          </p:cNvSpPr>
          <p:nvPr>
            <p:ph type="title" hasCustomPrompt="1"/>
          </p:nvPr>
        </p:nvSpPr>
        <p:spPr>
          <a:xfrm>
            <a:off x="255116" y="457200"/>
            <a:ext cx="3932237" cy="1600200"/>
          </a:xfrm>
        </p:spPr>
        <p:txBody>
          <a:bodyPr anchor="b"/>
          <a:lstStyle>
            <a:lvl1pPr>
              <a:defRPr sz="3200">
                <a:solidFill>
                  <a:schemeClr val="tx2"/>
                </a:solidFill>
              </a:defRPr>
            </a:lvl1pPr>
          </a:lstStyle>
          <a:p>
            <a:r>
              <a:rPr lang="en-GB" dirty="0"/>
              <a:t>Do not use: layout for import</a:t>
            </a:r>
          </a:p>
        </p:txBody>
      </p:sp>
      <p:sp>
        <p:nvSpPr>
          <p:cNvPr id="3" name="Picture Placeholder 2">
            <a:extLst>
              <a:ext uri="{FF2B5EF4-FFF2-40B4-BE49-F238E27FC236}">
                <a16:creationId xmlns:a16="http://schemas.microsoft.com/office/drawing/2014/main" id="{791F0EBD-89E2-4A9E-9565-654DD7C10E54}"/>
              </a:ext>
            </a:extLst>
          </p:cNvPr>
          <p:cNvSpPr>
            <a:spLocks noGrp="1"/>
          </p:cNvSpPr>
          <p:nvPr>
            <p:ph type="pic" idx="1"/>
          </p:nvPr>
        </p:nvSpPr>
        <p:spPr>
          <a:xfrm>
            <a:off x="5734049" y="457200"/>
            <a:ext cx="6210799" cy="55289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
        <p:nvSpPr>
          <p:cNvPr id="4" name="Text Placeholder 3">
            <a:extLst>
              <a:ext uri="{FF2B5EF4-FFF2-40B4-BE49-F238E27FC236}">
                <a16:creationId xmlns:a16="http://schemas.microsoft.com/office/drawing/2014/main" id="{E9C216C3-064B-42A2-A420-78C79A2E8A2B}"/>
              </a:ext>
            </a:extLst>
          </p:cNvPr>
          <p:cNvSpPr>
            <a:spLocks noGrp="1"/>
          </p:cNvSpPr>
          <p:nvPr>
            <p:ph type="body" sz="half" idx="2"/>
          </p:nvPr>
        </p:nvSpPr>
        <p:spPr>
          <a:xfrm>
            <a:off x="255116" y="2216134"/>
            <a:ext cx="3932237" cy="37687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Edit Master text styles</a:t>
            </a:r>
          </a:p>
        </p:txBody>
      </p:sp>
      <p:cxnSp>
        <p:nvCxnSpPr>
          <p:cNvPr id="16" name="Straight Connector 15">
            <a:extLst>
              <a:ext uri="{FF2B5EF4-FFF2-40B4-BE49-F238E27FC236}">
                <a16:creationId xmlns:a16="http://schemas.microsoft.com/office/drawing/2014/main" id="{1495847F-362D-4D61-A38C-6A82B96E853F}"/>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823C35D5-1A59-4590-B12B-E560F860AF31}"/>
              </a:ext>
            </a:extLst>
          </p:cNvPr>
          <p:cNvSpPr>
            <a:spLocks noGrp="1"/>
          </p:cNvSpPr>
          <p:nvPr>
            <p:ph type="ftr" sz="quarter" idx="10"/>
          </p:nvPr>
        </p:nvSpPr>
        <p:spPr/>
        <p:txBody>
          <a:bodyPr/>
          <a:lstStyle/>
          <a:p>
            <a:endParaRPr lang="en-GB" dirty="0"/>
          </a:p>
        </p:txBody>
      </p:sp>
      <p:pic>
        <p:nvPicPr>
          <p:cNvPr id="19" name="Picture 18">
            <a:extLst>
              <a:ext uri="{FF2B5EF4-FFF2-40B4-BE49-F238E27FC236}">
                <a16:creationId xmlns:a16="http://schemas.microsoft.com/office/drawing/2014/main" id="{2B738EAB-E660-A942-828A-BE78F23F147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10444432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468C-0714-4D52-8AD3-B0C6BE38D4E8}"/>
              </a:ext>
            </a:extLst>
          </p:cNvPr>
          <p:cNvSpPr>
            <a:spLocks noGrp="1"/>
          </p:cNvSpPr>
          <p:nvPr>
            <p:ph type="title" hasCustomPrompt="1"/>
          </p:nvPr>
        </p:nvSpPr>
        <p:spPr/>
        <p:txBody>
          <a:bodyPr/>
          <a:lstStyle>
            <a:lvl1pPr>
              <a:defRPr/>
            </a:lvl1pPr>
          </a:lstStyle>
          <a:p>
            <a:r>
              <a:rPr lang="en-GB" dirty="0"/>
              <a:t>Do not use: layout for import</a:t>
            </a:r>
          </a:p>
        </p:txBody>
      </p:sp>
      <p:sp>
        <p:nvSpPr>
          <p:cNvPr id="3" name="Vertical Text Placeholder 2">
            <a:extLst>
              <a:ext uri="{FF2B5EF4-FFF2-40B4-BE49-F238E27FC236}">
                <a16:creationId xmlns:a16="http://schemas.microsoft.com/office/drawing/2014/main" id="{45965166-0DAE-481F-B34C-6F174BF35573}"/>
              </a:ext>
            </a:extLst>
          </p:cNvPr>
          <p:cNvSpPr>
            <a:spLocks noGrp="1"/>
          </p:cNvSpPr>
          <p:nvPr>
            <p:ph type="body" orient="vert" idx="1"/>
          </p:nvPr>
        </p:nvSpPr>
        <p:spPr/>
        <p:txBody>
          <a:bodyPr vert="eaVert"/>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5" name="Straight Connector 14">
            <a:extLst>
              <a:ext uri="{FF2B5EF4-FFF2-40B4-BE49-F238E27FC236}">
                <a16:creationId xmlns:a16="http://schemas.microsoft.com/office/drawing/2014/main" id="{2AE8B7EC-3349-4097-AC88-57E06D08EFA3}"/>
              </a:ext>
            </a:extLst>
          </p:cNvPr>
          <p:cNvCxnSpPr>
            <a:cxnSpLocks/>
          </p:cNvCxnSpPr>
          <p:nvPr userDrawn="1"/>
        </p:nvCxnSpPr>
        <p:spPr>
          <a:xfrm>
            <a:off x="0" y="6172200"/>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411D6BD3-B4FD-45AC-AA08-CE4585D60073}"/>
              </a:ext>
            </a:extLst>
          </p:cNvPr>
          <p:cNvSpPr>
            <a:spLocks noGrp="1"/>
          </p:cNvSpPr>
          <p:nvPr>
            <p:ph type="ftr" sz="quarter" idx="10"/>
          </p:nvPr>
        </p:nvSpPr>
        <p:spPr/>
        <p:txBody>
          <a:bodyPr/>
          <a:lstStyle/>
          <a:p>
            <a:endParaRPr lang="en-GB" dirty="0"/>
          </a:p>
        </p:txBody>
      </p:sp>
      <p:pic>
        <p:nvPicPr>
          <p:cNvPr id="17" name="Picture 16">
            <a:extLst>
              <a:ext uri="{FF2B5EF4-FFF2-40B4-BE49-F238E27FC236}">
                <a16:creationId xmlns:a16="http://schemas.microsoft.com/office/drawing/2014/main" id="{5ED7C1A8-772D-4846-9554-3594B1A9C53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9484" b="9484"/>
          <a:stretch/>
        </p:blipFill>
        <p:spPr>
          <a:xfrm>
            <a:off x="10944910" y="6172200"/>
            <a:ext cx="1247090" cy="671464"/>
          </a:xfrm>
          <a:prstGeom prst="rect">
            <a:avLst/>
          </a:prstGeom>
        </p:spPr>
      </p:pic>
    </p:spTree>
    <p:custDataLst>
      <p:tags r:id="rId1"/>
    </p:custDataLst>
    <p:extLst>
      <p:ext uri="{BB962C8B-B14F-4D97-AF65-F5344CB8AC3E}">
        <p14:creationId xmlns:p14="http://schemas.microsoft.com/office/powerpoint/2010/main" val="41440508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theme" Target="../theme/theme3.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8" Type="http://schemas.openxmlformats.org/officeDocument/2006/relationships/slideLayout" Target="../slideLayouts/slideLayout65.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tags" Target="../tags/tag46.xml"/><Relationship Id="rId20" Type="http://schemas.openxmlformats.org/officeDocument/2006/relationships/slideLayout" Target="../slideLayouts/slideLayout77.xml"/><Relationship Id="rId41"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slideLayout" Target="../slideLayouts/slideLayout140.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42" Type="http://schemas.openxmlformats.org/officeDocument/2006/relationships/slideLayout" Target="../slideLayouts/slideLayout143.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45" Type="http://schemas.openxmlformats.org/officeDocument/2006/relationships/theme" Target="../theme/theme4.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8" Type="http://schemas.openxmlformats.org/officeDocument/2006/relationships/slideLayout" Target="../slideLayouts/slideLayout109.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tags" Target="../tags/tag90.xml"/><Relationship Id="rId20" Type="http://schemas.openxmlformats.org/officeDocument/2006/relationships/slideLayout" Target="../slideLayouts/slideLayout121.xml"/><Relationship Id="rId41"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2F13A-DD10-4365-A083-4B841851D566}"/>
              </a:ext>
            </a:extLst>
          </p:cNvPr>
          <p:cNvSpPr>
            <a:spLocks noGrp="1"/>
          </p:cNvSpPr>
          <p:nvPr>
            <p:ph type="title"/>
          </p:nvPr>
        </p:nvSpPr>
        <p:spPr>
          <a:xfrm>
            <a:off x="236365" y="457201"/>
            <a:ext cx="11701463" cy="558799"/>
          </a:xfrm>
          <a:prstGeom prst="rect">
            <a:avLst/>
          </a:prstGeom>
        </p:spPr>
        <p:txBody>
          <a:bodyPr vert="horz" lIns="72000" tIns="72000" rIns="72000" bIns="7200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5F170D6-189B-4FC0-BD94-9368A28CBF51}"/>
              </a:ext>
            </a:extLst>
          </p:cNvPr>
          <p:cNvSpPr>
            <a:spLocks noGrp="1"/>
          </p:cNvSpPr>
          <p:nvPr>
            <p:ph type="body" idx="1"/>
          </p:nvPr>
        </p:nvSpPr>
        <p:spPr>
          <a:xfrm>
            <a:off x="237010" y="1206013"/>
            <a:ext cx="11698287" cy="478017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27961516-66F7-40A5-BCB3-0905494D9949}"/>
              </a:ext>
            </a:extLst>
          </p:cNvPr>
          <p:cNvSpPr>
            <a:spLocks noGrp="1"/>
          </p:cNvSpPr>
          <p:nvPr>
            <p:ph type="ftr" sz="quarter" idx="3"/>
          </p:nvPr>
        </p:nvSpPr>
        <p:spPr>
          <a:xfrm>
            <a:off x="255116" y="6330935"/>
            <a:ext cx="8736484" cy="365125"/>
          </a:xfrm>
          <a:prstGeom prst="rect">
            <a:avLst/>
          </a:prstGeom>
        </p:spPr>
        <p:txBody>
          <a:bodyPr vert="horz" lIns="91440" tIns="45720" rIns="91440" bIns="45720" rtlCol="0" anchor="ctr"/>
          <a:lstStyle>
            <a:lvl1pPr algn="l">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endParaRPr lang="en-GB" dirty="0"/>
          </a:p>
        </p:txBody>
      </p:sp>
    </p:spTree>
    <p:custDataLst>
      <p:tags r:id="rId48"/>
    </p:custDataLst>
    <p:extLst>
      <p:ext uri="{BB962C8B-B14F-4D97-AF65-F5344CB8AC3E}">
        <p14:creationId xmlns:p14="http://schemas.microsoft.com/office/powerpoint/2010/main" val="2511347657"/>
      </p:ext>
    </p:extLst>
  </p:cSld>
  <p:clrMap bg1="lt1" tx1="dk1" bg2="lt2" tx2="dk2" accent1="accent1" accent2="accent2" accent3="accent3" accent4="accent4" accent5="accent5" accent6="accent6" hlink="hlink" folHlink="folHlink"/>
  <p:sldLayoutIdLst>
    <p:sldLayoutId id="2147483726" r:id="rId1"/>
    <p:sldLayoutId id="2147483675" r:id="rId2"/>
    <p:sldLayoutId id="2147483676" r:id="rId3"/>
    <p:sldLayoutId id="2147483677" r:id="rId4"/>
    <p:sldLayoutId id="2147483662" r:id="rId5"/>
    <p:sldLayoutId id="2147483666" r:id="rId6"/>
    <p:sldLayoutId id="2147483717" r:id="rId7"/>
    <p:sldLayoutId id="2147483719" r:id="rId8"/>
    <p:sldLayoutId id="2147483708" r:id="rId9"/>
    <p:sldLayoutId id="2147483709" r:id="rId10"/>
    <p:sldLayoutId id="2147483710" r:id="rId11"/>
    <p:sldLayoutId id="2147483711" r:id="rId12"/>
    <p:sldLayoutId id="2147483712" r:id="rId13"/>
    <p:sldLayoutId id="2147483724" r:id="rId14"/>
    <p:sldLayoutId id="2147483721" r:id="rId15"/>
    <p:sldLayoutId id="2147483715" r:id="rId16"/>
    <p:sldLayoutId id="2147483716" r:id="rId17"/>
    <p:sldLayoutId id="2147483704" r:id="rId18"/>
    <p:sldLayoutId id="2147483703" r:id="rId19"/>
    <p:sldLayoutId id="2147483707" r:id="rId20"/>
    <p:sldLayoutId id="2147483678" r:id="rId21"/>
    <p:sldLayoutId id="2147483705" r:id="rId22"/>
    <p:sldLayoutId id="2147483684" r:id="rId23"/>
    <p:sldLayoutId id="2147483699" r:id="rId24"/>
    <p:sldLayoutId id="2147483700" r:id="rId25"/>
    <p:sldLayoutId id="2147483701" r:id="rId26"/>
    <p:sldLayoutId id="2147483702" r:id="rId27"/>
    <p:sldLayoutId id="2147483688" r:id="rId28"/>
    <p:sldLayoutId id="2147483694" r:id="rId29"/>
    <p:sldLayoutId id="2147483695" r:id="rId30"/>
    <p:sldLayoutId id="2147483696" r:id="rId31"/>
    <p:sldLayoutId id="2147483697" r:id="rId32"/>
    <p:sldLayoutId id="2147483698" r:id="rId33"/>
    <p:sldLayoutId id="2147483668" r:id="rId34"/>
    <p:sldLayoutId id="2147483714" r:id="rId35"/>
    <p:sldLayoutId id="2147483713" r:id="rId36"/>
    <p:sldLayoutId id="2147483665" r:id="rId37"/>
    <p:sldLayoutId id="2147483664" r:id="rId38"/>
    <p:sldLayoutId id="2147483663" r:id="rId39"/>
    <p:sldLayoutId id="2147483669" r:id="rId40"/>
    <p:sldLayoutId id="2147483670" r:id="rId41"/>
    <p:sldLayoutId id="2147483671" r:id="rId42"/>
    <p:sldLayoutId id="2147483672" r:id="rId43"/>
    <p:sldLayoutId id="2147483727" r:id="rId44"/>
    <p:sldLayoutId id="2147483785" r:id="rId45"/>
    <p:sldLayoutId id="2147483831" r:id="rId46"/>
  </p:sldLayoutIdLst>
  <p:hf sldNum="0" hdr="0" dt="0"/>
  <p:txStyles>
    <p:titleStyle>
      <a:lvl1pPr algn="l" defTabSz="914400" rtl="0" eaLnBrk="1" latinLnBrk="0" hangingPunct="1">
        <a:lnSpc>
          <a:spcPct val="90000"/>
        </a:lnSpc>
        <a:spcBef>
          <a:spcPct val="0"/>
        </a:spcBef>
        <a:buNone/>
        <a:defRPr sz="2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4A3A4"/>
          </p15:clr>
        </p15:guide>
        <p15:guide id="2" pos="7680">
          <p15:clr>
            <a:srgbClr val="A4A3A4"/>
          </p15:clr>
        </p15:guide>
        <p15:guide id="3" pos="143" userDrawn="1">
          <p15:clr>
            <a:srgbClr val="F26B43"/>
          </p15:clr>
        </p15:guide>
        <p15:guide id="4" pos="1943">
          <p15:clr>
            <a:srgbClr val="A4A3A4"/>
          </p15:clr>
        </p15:guide>
        <p15:guide id="5" pos="2015">
          <p15:clr>
            <a:srgbClr val="A4A3A4"/>
          </p15:clr>
        </p15:guide>
        <p15:guide id="6" pos="3804">
          <p15:clr>
            <a:srgbClr val="A4A3A4"/>
          </p15:clr>
        </p15:guide>
        <p15:guide id="7" pos="3876">
          <p15:clr>
            <a:srgbClr val="A4A3A4"/>
          </p15:clr>
        </p15:guide>
        <p15:guide id="8" pos="5664">
          <p15:clr>
            <a:srgbClr val="A4A3A4"/>
          </p15:clr>
        </p15:guide>
        <p15:guide id="9" pos="5736">
          <p15:clr>
            <a:srgbClr val="A4A3A4"/>
          </p15:clr>
        </p15:guide>
        <p15:guide id="10" pos="7514" userDrawn="1">
          <p15:clr>
            <a:srgbClr val="F26B43"/>
          </p15:clr>
        </p15:guide>
        <p15:guide id="11" orient="horz">
          <p15:clr>
            <a:srgbClr val="A4A3A4"/>
          </p15:clr>
        </p15:guide>
        <p15:guide id="12" orient="horz" pos="4320">
          <p15:clr>
            <a:srgbClr val="A4A3A4"/>
          </p15:clr>
        </p15:guide>
        <p15:guide id="13" orient="horz" pos="278" userDrawn="1">
          <p15:clr>
            <a:srgbClr val="A4A3A4"/>
          </p15:clr>
        </p15:guide>
        <p15:guide id="14" orient="horz" pos="2052">
          <p15:clr>
            <a:srgbClr val="A4A3A4"/>
          </p15:clr>
        </p15:guide>
        <p15:guide id="15" orient="horz" pos="2124">
          <p15:clr>
            <a:srgbClr val="A4A3A4"/>
          </p15:clr>
        </p15:guide>
        <p15:guide id="18" orient="horz" pos="754" userDrawn="1">
          <p15:clr>
            <a:srgbClr val="F26B43"/>
          </p15:clr>
        </p15:guide>
        <p15:guide id="20" orient="horz" pos="3770" userDrawn="1">
          <p15:clr>
            <a:srgbClr val="F26B43"/>
          </p15:clr>
        </p15:guide>
        <p15:guide id="21" orient="horz" pos="64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06601-DB55-477B-A033-DD0F0984B7BD}" type="datetimeFigureOut">
              <a:rPr lang="en-GB" smtClean="0"/>
              <a:t>10/10/2020</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DEB0E-DE99-4291-8032-CCD7CCBCD6D5}" type="slidenum">
              <a:rPr lang="en-GB" smtClean="0"/>
              <a:t>‹#›</a:t>
            </a:fld>
            <a:endParaRPr lang="en-GB" dirty="0"/>
          </a:p>
        </p:txBody>
      </p:sp>
    </p:spTree>
    <p:extLst>
      <p:ext uri="{BB962C8B-B14F-4D97-AF65-F5344CB8AC3E}">
        <p14:creationId xmlns:p14="http://schemas.microsoft.com/office/powerpoint/2010/main" val="355556347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2F13A-DD10-4365-A083-4B841851D566}"/>
              </a:ext>
            </a:extLst>
          </p:cNvPr>
          <p:cNvSpPr>
            <a:spLocks noGrp="1"/>
          </p:cNvSpPr>
          <p:nvPr>
            <p:ph type="title"/>
          </p:nvPr>
        </p:nvSpPr>
        <p:spPr>
          <a:xfrm>
            <a:off x="236365" y="457201"/>
            <a:ext cx="11701463" cy="558799"/>
          </a:xfrm>
          <a:prstGeom prst="rect">
            <a:avLst/>
          </a:prstGeom>
        </p:spPr>
        <p:txBody>
          <a:bodyPr vert="horz" lIns="72000" tIns="72000" rIns="72000" bIns="7200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35F170D6-189B-4FC0-BD94-9368A28CBF51}"/>
              </a:ext>
            </a:extLst>
          </p:cNvPr>
          <p:cNvSpPr>
            <a:spLocks noGrp="1"/>
          </p:cNvSpPr>
          <p:nvPr>
            <p:ph type="body" idx="1"/>
          </p:nvPr>
        </p:nvSpPr>
        <p:spPr>
          <a:xfrm>
            <a:off x="237010" y="1206013"/>
            <a:ext cx="11698287" cy="4780177"/>
          </a:xfrm>
          <a:prstGeom prst="rect">
            <a:avLst/>
          </a:prstGeom>
        </p:spPr>
        <p:txBody>
          <a:bodyPr vert="horz" lIns="91440" tIns="45720" rIns="91440" bIns="45720" rtlCol="0">
            <a:norm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a:extLst>
              <a:ext uri="{FF2B5EF4-FFF2-40B4-BE49-F238E27FC236}">
                <a16:creationId xmlns:a16="http://schemas.microsoft.com/office/drawing/2014/main" id="{27961516-66F7-40A5-BCB3-0905494D9949}"/>
              </a:ext>
            </a:extLst>
          </p:cNvPr>
          <p:cNvSpPr>
            <a:spLocks noGrp="1"/>
          </p:cNvSpPr>
          <p:nvPr>
            <p:ph type="ftr" sz="quarter" idx="3"/>
          </p:nvPr>
        </p:nvSpPr>
        <p:spPr>
          <a:xfrm>
            <a:off x="255116" y="6330935"/>
            <a:ext cx="8736484" cy="365125"/>
          </a:xfrm>
          <a:prstGeom prst="rect">
            <a:avLst/>
          </a:prstGeom>
        </p:spPr>
        <p:txBody>
          <a:bodyPr vert="horz" lIns="91440" tIns="45720" rIns="91440" bIns="45720" rtlCol="0" anchor="ctr"/>
          <a:lstStyle>
            <a:lvl1pPr algn="l">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endParaRPr lang="en-GB" dirty="0"/>
          </a:p>
        </p:txBody>
      </p:sp>
    </p:spTree>
    <p:custDataLst>
      <p:tags r:id="rId46"/>
    </p:custDataLst>
    <p:extLst>
      <p:ext uri="{BB962C8B-B14F-4D97-AF65-F5344CB8AC3E}">
        <p14:creationId xmlns:p14="http://schemas.microsoft.com/office/powerpoint/2010/main" val="385489666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Lst>
  <p:hf sldNum="0" hdr="0" dt="0"/>
  <p:txStyles>
    <p:titleStyle>
      <a:lvl1pPr algn="l" defTabSz="914400" rtl="0" eaLnBrk="1" latinLnBrk="0" hangingPunct="1">
        <a:lnSpc>
          <a:spcPct val="90000"/>
        </a:lnSpc>
        <a:spcBef>
          <a:spcPct val="0"/>
        </a:spcBef>
        <a:buNone/>
        <a:defRPr sz="2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4A3A4"/>
          </p15:clr>
        </p15:guide>
        <p15:guide id="2" pos="7680">
          <p15:clr>
            <a:srgbClr val="A4A3A4"/>
          </p15:clr>
        </p15:guide>
        <p15:guide id="3" pos="143">
          <p15:clr>
            <a:srgbClr val="F26B43"/>
          </p15:clr>
        </p15:guide>
        <p15:guide id="4" pos="1943">
          <p15:clr>
            <a:srgbClr val="A4A3A4"/>
          </p15:clr>
        </p15:guide>
        <p15:guide id="5" pos="2015">
          <p15:clr>
            <a:srgbClr val="A4A3A4"/>
          </p15:clr>
        </p15:guide>
        <p15:guide id="6" pos="3804">
          <p15:clr>
            <a:srgbClr val="A4A3A4"/>
          </p15:clr>
        </p15:guide>
        <p15:guide id="7" pos="3876">
          <p15:clr>
            <a:srgbClr val="A4A3A4"/>
          </p15:clr>
        </p15:guide>
        <p15:guide id="8" pos="5664">
          <p15:clr>
            <a:srgbClr val="A4A3A4"/>
          </p15:clr>
        </p15:guide>
        <p15:guide id="9" pos="5736">
          <p15:clr>
            <a:srgbClr val="A4A3A4"/>
          </p15:clr>
        </p15:guide>
        <p15:guide id="10" pos="7514">
          <p15:clr>
            <a:srgbClr val="F26B43"/>
          </p15:clr>
        </p15:guide>
        <p15:guide id="11" orient="horz">
          <p15:clr>
            <a:srgbClr val="A4A3A4"/>
          </p15:clr>
        </p15:guide>
        <p15:guide id="12" orient="horz" pos="4320">
          <p15:clr>
            <a:srgbClr val="A4A3A4"/>
          </p15:clr>
        </p15:guide>
        <p15:guide id="13" orient="horz" pos="278">
          <p15:clr>
            <a:srgbClr val="A4A3A4"/>
          </p15:clr>
        </p15:guide>
        <p15:guide id="14" orient="horz" pos="2052">
          <p15:clr>
            <a:srgbClr val="A4A3A4"/>
          </p15:clr>
        </p15:guide>
        <p15:guide id="15" orient="horz" pos="2124">
          <p15:clr>
            <a:srgbClr val="A4A3A4"/>
          </p15:clr>
        </p15:guide>
        <p15:guide id="18" orient="horz" pos="754">
          <p15:clr>
            <a:srgbClr val="F26B43"/>
          </p15:clr>
        </p15:guide>
        <p15:guide id="20" orient="horz" pos="3770">
          <p15:clr>
            <a:srgbClr val="F26B43"/>
          </p15:clr>
        </p15:guide>
        <p15:guide id="21" orient="horz" pos="640">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2F13A-DD10-4365-A083-4B841851D566}"/>
              </a:ext>
            </a:extLst>
          </p:cNvPr>
          <p:cNvSpPr>
            <a:spLocks noGrp="1"/>
          </p:cNvSpPr>
          <p:nvPr>
            <p:ph type="title"/>
          </p:nvPr>
        </p:nvSpPr>
        <p:spPr>
          <a:xfrm>
            <a:off x="236365" y="457201"/>
            <a:ext cx="11701463" cy="558799"/>
          </a:xfrm>
          <a:prstGeom prst="rect">
            <a:avLst/>
          </a:prstGeom>
        </p:spPr>
        <p:txBody>
          <a:bodyPr vert="horz" lIns="72000" tIns="72000" rIns="72000" bIns="7200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5F170D6-189B-4FC0-BD94-9368A28CBF51}"/>
              </a:ext>
            </a:extLst>
          </p:cNvPr>
          <p:cNvSpPr>
            <a:spLocks noGrp="1"/>
          </p:cNvSpPr>
          <p:nvPr>
            <p:ph type="body" idx="1"/>
          </p:nvPr>
        </p:nvSpPr>
        <p:spPr>
          <a:xfrm>
            <a:off x="237010" y="1206013"/>
            <a:ext cx="11698287" cy="478017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7961516-66F7-40A5-BCB3-0905494D9949}"/>
              </a:ext>
            </a:extLst>
          </p:cNvPr>
          <p:cNvSpPr>
            <a:spLocks noGrp="1"/>
          </p:cNvSpPr>
          <p:nvPr>
            <p:ph type="ftr" sz="quarter" idx="3"/>
          </p:nvPr>
        </p:nvSpPr>
        <p:spPr>
          <a:xfrm>
            <a:off x="255116" y="6330935"/>
            <a:ext cx="8736484" cy="365125"/>
          </a:xfrm>
          <a:prstGeom prst="rect">
            <a:avLst/>
          </a:prstGeom>
        </p:spPr>
        <p:txBody>
          <a:bodyPr vert="horz" lIns="91440" tIns="45720" rIns="91440" bIns="45720" rtlCol="0" anchor="ctr"/>
          <a:lstStyle>
            <a:lvl1pPr algn="l">
              <a:defRPr sz="11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endParaRPr lang="en-GB" dirty="0"/>
          </a:p>
        </p:txBody>
      </p:sp>
    </p:spTree>
    <p:custDataLst>
      <p:tags r:id="rId46"/>
    </p:custDataLst>
    <p:extLst>
      <p:ext uri="{BB962C8B-B14F-4D97-AF65-F5344CB8AC3E}">
        <p14:creationId xmlns:p14="http://schemas.microsoft.com/office/powerpoint/2010/main" val="63208359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Lst>
  <p:hf sldNum="0" hdr="0" dt="0"/>
  <p:txStyles>
    <p:titleStyle>
      <a:lvl1pPr algn="l" defTabSz="914400" rtl="0" eaLnBrk="1" latinLnBrk="0" hangingPunct="1">
        <a:lnSpc>
          <a:spcPct val="90000"/>
        </a:lnSpc>
        <a:spcBef>
          <a:spcPct val="0"/>
        </a:spcBef>
        <a:buNone/>
        <a:defRPr sz="2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0" i="0" kern="1200">
          <a:solidFill>
            <a:schemeClr val="tx2"/>
          </a:solidFill>
          <a:latin typeface="Roboto Regular" panose="020000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2"/>
          </a:solidFill>
          <a:latin typeface="Roboto Regular" panose="020000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2"/>
          </a:solidFill>
          <a:latin typeface="Roboto Regular" panose="020000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2"/>
          </a:solidFill>
          <a:latin typeface="Roboto Regular" panose="020000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2"/>
          </a:solidFill>
          <a:latin typeface="Roboto Regular"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4A3A4"/>
          </p15:clr>
        </p15:guide>
        <p15:guide id="2" pos="7680">
          <p15:clr>
            <a:srgbClr val="A4A3A4"/>
          </p15:clr>
        </p15:guide>
        <p15:guide id="3" pos="143">
          <p15:clr>
            <a:srgbClr val="F26B43"/>
          </p15:clr>
        </p15:guide>
        <p15:guide id="4" pos="1943">
          <p15:clr>
            <a:srgbClr val="A4A3A4"/>
          </p15:clr>
        </p15:guide>
        <p15:guide id="5" pos="2015">
          <p15:clr>
            <a:srgbClr val="A4A3A4"/>
          </p15:clr>
        </p15:guide>
        <p15:guide id="6" pos="3804">
          <p15:clr>
            <a:srgbClr val="A4A3A4"/>
          </p15:clr>
        </p15:guide>
        <p15:guide id="7" pos="3876">
          <p15:clr>
            <a:srgbClr val="A4A3A4"/>
          </p15:clr>
        </p15:guide>
        <p15:guide id="8" pos="5664">
          <p15:clr>
            <a:srgbClr val="A4A3A4"/>
          </p15:clr>
        </p15:guide>
        <p15:guide id="9" pos="5736">
          <p15:clr>
            <a:srgbClr val="A4A3A4"/>
          </p15:clr>
        </p15:guide>
        <p15:guide id="10" pos="7514">
          <p15:clr>
            <a:srgbClr val="F26B43"/>
          </p15:clr>
        </p15:guide>
        <p15:guide id="11" orient="horz">
          <p15:clr>
            <a:srgbClr val="A4A3A4"/>
          </p15:clr>
        </p15:guide>
        <p15:guide id="12" orient="horz" pos="4320">
          <p15:clr>
            <a:srgbClr val="A4A3A4"/>
          </p15:clr>
        </p15:guide>
        <p15:guide id="13" orient="horz" pos="278">
          <p15:clr>
            <a:srgbClr val="A4A3A4"/>
          </p15:clr>
        </p15:guide>
        <p15:guide id="14" orient="horz" pos="2052">
          <p15:clr>
            <a:srgbClr val="A4A3A4"/>
          </p15:clr>
        </p15:guide>
        <p15:guide id="15" orient="horz" pos="2124">
          <p15:clr>
            <a:srgbClr val="A4A3A4"/>
          </p15:clr>
        </p15:guide>
        <p15:guide id="18" orient="horz" pos="754">
          <p15:clr>
            <a:srgbClr val="F26B43"/>
          </p15:clr>
        </p15:guide>
        <p15:guide id="20" orient="horz" pos="3770">
          <p15:clr>
            <a:srgbClr val="F26B43"/>
          </p15:clr>
        </p15:guide>
        <p15:guide id="21" orient="horz" pos="64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33.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8.png"/><Relationship Id="rId2" Type="http://schemas.openxmlformats.org/officeDocument/2006/relationships/slideLayout" Target="../slideLayouts/slideLayout5.xml"/><Relationship Id="rId1" Type="http://schemas.openxmlformats.org/officeDocument/2006/relationships/tags" Target="../tags/tag134.xml"/><Relationship Id="rId6" Type="http://schemas.openxmlformats.org/officeDocument/2006/relationships/image" Target="../media/image47.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www.gbif.org/zh/analytics/global"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1.tiff"/><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11.xml"/><Relationship Id="rId7"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tags" Target="../tags/tag13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5.jpg"/><Relationship Id="rId7"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6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jpeg"/><Relationship Id="rId3" Type="http://schemas.openxmlformats.org/officeDocument/2006/relationships/image" Target="../media/image79.png"/><Relationship Id="rId7" Type="http://schemas.openxmlformats.org/officeDocument/2006/relationships/image" Target="../media/image83.png"/><Relationship Id="rId12" Type="http://schemas.microsoft.com/office/2007/relationships/hdphoto" Target="../media/hdphoto11.wdp"/><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2.jpeg"/><Relationship Id="rId11" Type="http://schemas.openxmlformats.org/officeDocument/2006/relationships/image" Target="../media/image78.png"/><Relationship Id="rId5" Type="http://schemas.openxmlformats.org/officeDocument/2006/relationships/image" Target="../media/image81.jpe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2.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hyperlink" Target="https://doi.org/10.15468/wvfqoi" TargetMode="External"/><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90.png"/><Relationship Id="rId5" Type="http://schemas.openxmlformats.org/officeDocument/2006/relationships/hyperlink" Target="https://doi.org/10.15468/mkpcy3" TargetMode="External"/><Relationship Id="rId10" Type="http://schemas.openxmlformats.org/officeDocument/2006/relationships/image" Target="../media/image92.jpeg"/><Relationship Id="rId4" Type="http://schemas.openxmlformats.org/officeDocument/2006/relationships/image" Target="../media/image89.png"/><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doi.org/10.15468/ox86z5" TargetMode="External"/><Relationship Id="rId7" Type="http://schemas.openxmlformats.org/officeDocument/2006/relationships/image" Target="../media/image95.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94.jpg"/><Relationship Id="rId5" Type="http://schemas.openxmlformats.org/officeDocument/2006/relationships/hyperlink" Target="https://www.gbif.org/publisher/ab733144-7043-4e88-bd4f-fca7bf858880" TargetMode="External"/><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35035/doc-vf1a-nr22"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9.wdp"/><Relationship Id="rId3" Type="http://schemas.openxmlformats.org/officeDocument/2006/relationships/hyperlink" Target="https://www.cbd.int/countries/?country=no" TargetMode="External"/><Relationship Id="rId7" Type="http://schemas.openxmlformats.org/officeDocument/2006/relationships/image" Target="../media/image42.png"/><Relationship Id="rId12"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microsoft.com/office/2007/relationships/hdphoto" Target="../media/hdphoto13.wdp"/><Relationship Id="rId11" Type="http://schemas.openxmlformats.org/officeDocument/2006/relationships/image" Target="../media/image101.png"/><Relationship Id="rId5" Type="http://schemas.openxmlformats.org/officeDocument/2006/relationships/image" Target="../media/image99.png"/><Relationship Id="rId10" Type="http://schemas.openxmlformats.org/officeDocument/2006/relationships/image" Target="../media/image44.png"/><Relationship Id="rId4" Type="http://schemas.openxmlformats.org/officeDocument/2006/relationships/image" Target="../media/image98.png"/><Relationship Id="rId9" Type="http://schemas.openxmlformats.org/officeDocument/2006/relationships/image" Target="../media/image100.png"/></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s://www.cbd.int/cooperation/csp/gbif.shtml" TargetMode="External"/><Relationship Id="rId7"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www.cbd.int/csp/survey/GBIF.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109.png"/><Relationship Id="rId5" Type="http://schemas.openxmlformats.org/officeDocument/2006/relationships/hyperlink" Target="https://www.gbif.org/science-review" TargetMode="External"/><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gbif.org/zh/citation-guidelines"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gbif.org/zh/citation-guidelines"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microsoft.com/office/2007/relationships/hdphoto" Target="../media/hdphoto15.wdp"/><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12" Type="http://schemas.microsoft.com/office/2007/relationships/hdphoto" Target="../media/hdphoto17.wdp"/><Relationship Id="rId2" Type="http://schemas.openxmlformats.org/officeDocument/2006/relationships/notesSlide" Target="../notesSlides/notesSlide28.xml"/><Relationship Id="rId1" Type="http://schemas.openxmlformats.org/officeDocument/2006/relationships/slideLayout" Target="../slideLayouts/slideLayout53.xml"/><Relationship Id="rId6" Type="http://schemas.openxmlformats.org/officeDocument/2006/relationships/image" Target="../media/image118.png"/><Relationship Id="rId11" Type="http://schemas.openxmlformats.org/officeDocument/2006/relationships/image" Target="../media/image122.png"/><Relationship Id="rId5" Type="http://schemas.openxmlformats.org/officeDocument/2006/relationships/image" Target="../media/image117.png"/><Relationship Id="rId10" Type="http://schemas.microsoft.com/office/2007/relationships/hdphoto" Target="../media/hdphoto16.wdp"/><Relationship Id="rId4" Type="http://schemas.openxmlformats.org/officeDocument/2006/relationships/image" Target="../media/image116.png"/><Relationship Id="rId9" Type="http://schemas.openxmlformats.org/officeDocument/2006/relationships/image" Target="../media/image121.png"/></Relationships>
</file>

<file path=ppt/slides/_rels/slide3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5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hyperlink" Target="https://library.sydney.edu.au/research/data-management/research-data-management.html"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hyperlink" Target="https://www.force11.org/group/joint-declaration-data-citation-principles-final" TargetMode="External"/><Relationship Id="rId2" Type="http://schemas.openxmlformats.org/officeDocument/2006/relationships/notesSlide" Target="../notesSlides/notesSlide3.xml"/><Relationship Id="rId1" Type="http://schemas.openxmlformats.org/officeDocument/2006/relationships/slideLayout" Target="../slideLayouts/slideLayout46.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ww.gbif.org/ru"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gbif.org/zh/occurrence/search" TargetMode="Externa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18" Type="http://schemas.openxmlformats.org/officeDocument/2006/relationships/image" Target="../media/image38.png"/><Relationship Id="rId26" Type="http://schemas.openxmlformats.org/officeDocument/2006/relationships/image" Target="../media/image44.png"/><Relationship Id="rId3" Type="http://schemas.openxmlformats.org/officeDocument/2006/relationships/image" Target="../media/image28.png"/><Relationship Id="rId21" Type="http://schemas.openxmlformats.org/officeDocument/2006/relationships/image" Target="../media/image41.png"/><Relationship Id="rId7" Type="http://schemas.microsoft.com/office/2007/relationships/hdphoto" Target="../media/hdphoto5.wdp"/><Relationship Id="rId12" Type="http://schemas.openxmlformats.org/officeDocument/2006/relationships/image" Target="../media/image33.png"/><Relationship Id="rId17" Type="http://schemas.openxmlformats.org/officeDocument/2006/relationships/image" Target="../media/image37.png"/><Relationship Id="rId25" Type="http://schemas.microsoft.com/office/2007/relationships/hdphoto" Target="../media/hdphoto9.wdp"/><Relationship Id="rId2" Type="http://schemas.openxmlformats.org/officeDocument/2006/relationships/notesSlide" Target="../notesSlides/notesSlide7.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5.xml"/><Relationship Id="rId6" Type="http://schemas.microsoft.com/office/2007/relationships/hdphoto" Target="../media/hdphoto4.wdp"/><Relationship Id="rId11" Type="http://schemas.openxmlformats.org/officeDocument/2006/relationships/image" Target="../media/image32.png"/><Relationship Id="rId24" Type="http://schemas.openxmlformats.org/officeDocument/2006/relationships/image" Target="../media/image43.png"/><Relationship Id="rId5" Type="http://schemas.microsoft.com/office/2007/relationships/hdphoto" Target="../media/hdphoto3.wdp"/><Relationship Id="rId15" Type="http://schemas.openxmlformats.org/officeDocument/2006/relationships/image" Target="../media/image35.jpeg"/><Relationship Id="rId23" Type="http://schemas.microsoft.com/office/2007/relationships/hdphoto" Target="../media/hdphoto8.wdp"/><Relationship Id="rId28" Type="http://schemas.openxmlformats.org/officeDocument/2006/relationships/image" Target="../media/image46.png"/><Relationship Id="rId10" Type="http://schemas.openxmlformats.org/officeDocument/2006/relationships/image" Target="../media/image31.png"/><Relationship Id="rId19"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F0E4CC5-D393-A546-8531-49941F5D0A34}"/>
              </a:ext>
            </a:extLst>
          </p:cNvPr>
          <p:cNvSpPr>
            <a:spLocks noGrp="1"/>
          </p:cNvSpPr>
          <p:nvPr>
            <p:ph type="title"/>
          </p:nvPr>
        </p:nvSpPr>
        <p:spPr/>
        <p:txBody>
          <a:bodyPr>
            <a:normAutofit/>
          </a:bodyPr>
          <a:lstStyle/>
          <a:p>
            <a:r>
              <a:rPr lang="en-GB" sz="3200" dirty="0"/>
              <a:t>GBIF: g</a:t>
            </a:r>
            <a:r>
              <a:rPr lang="en-US" sz="3200" dirty="0"/>
              <a:t>lobal biodiversity information facility</a:t>
            </a:r>
            <a:endParaRPr lang="en-GB" sz="3200" dirty="0"/>
          </a:p>
        </p:txBody>
      </p:sp>
      <p:sp>
        <p:nvSpPr>
          <p:cNvPr id="26" name="Text Placeholder 25">
            <a:extLst>
              <a:ext uri="{FF2B5EF4-FFF2-40B4-BE49-F238E27FC236}">
                <a16:creationId xmlns:a16="http://schemas.microsoft.com/office/drawing/2014/main" id="{4CA02CFB-4328-F04A-829F-EFFE5C4F01EF}"/>
              </a:ext>
            </a:extLst>
          </p:cNvPr>
          <p:cNvSpPr>
            <a:spLocks noGrp="1"/>
          </p:cNvSpPr>
          <p:nvPr>
            <p:ph type="body" sz="quarter" idx="13"/>
          </p:nvPr>
        </p:nvSpPr>
        <p:spPr>
          <a:xfrm>
            <a:off x="640856" y="5053205"/>
            <a:ext cx="5902154" cy="406400"/>
          </a:xfrm>
        </p:spPr>
        <p:txBody>
          <a:bodyPr>
            <a:normAutofit/>
          </a:bodyPr>
          <a:lstStyle/>
          <a:p>
            <a:r>
              <a:rPr lang="en-GB" dirty="0"/>
              <a:t>Dag Endresen | GBIF Node Manager for Norway</a:t>
            </a:r>
          </a:p>
        </p:txBody>
      </p:sp>
      <p:sp>
        <p:nvSpPr>
          <p:cNvPr id="2" name="Text Placeholder 1">
            <a:extLst>
              <a:ext uri="{FF2B5EF4-FFF2-40B4-BE49-F238E27FC236}">
                <a16:creationId xmlns:a16="http://schemas.microsoft.com/office/drawing/2014/main" id="{4A565BC2-7426-1948-AB9B-93A93559598D}"/>
              </a:ext>
            </a:extLst>
          </p:cNvPr>
          <p:cNvSpPr>
            <a:spLocks noGrp="1"/>
          </p:cNvSpPr>
          <p:nvPr>
            <p:ph type="body" sz="quarter" idx="14"/>
          </p:nvPr>
        </p:nvSpPr>
        <p:spPr>
          <a:xfrm>
            <a:off x="6304345" y="5995688"/>
            <a:ext cx="4634651" cy="260430"/>
          </a:xfrm>
          <a:solidFill>
            <a:schemeClr val="tx1"/>
          </a:solidFill>
          <a:ln>
            <a:solidFill>
              <a:schemeClr val="tx1"/>
            </a:solidFill>
          </a:ln>
        </p:spPr>
        <p:txBody>
          <a:bodyPr>
            <a:normAutofit/>
          </a:bodyPr>
          <a:lstStyle/>
          <a:p>
            <a:r>
              <a:rPr lang="en-GB" dirty="0"/>
              <a:t>Living Norway colloquium | Trondheim, Norway</a:t>
            </a:r>
            <a:r>
              <a:rPr lang="en-DK"/>
              <a:t> | </a:t>
            </a:r>
            <a:r>
              <a:rPr lang="en-US" dirty="0"/>
              <a:t>12 October</a:t>
            </a:r>
            <a:r>
              <a:rPr lang="en-DK" dirty="0"/>
              <a:t> 2020</a:t>
            </a:r>
          </a:p>
        </p:txBody>
      </p:sp>
      <p:sp>
        <p:nvSpPr>
          <p:cNvPr id="3" name="Rectangle 2">
            <a:extLst>
              <a:ext uri="{FF2B5EF4-FFF2-40B4-BE49-F238E27FC236}">
                <a16:creationId xmlns:a16="http://schemas.microsoft.com/office/drawing/2014/main" id="{BD7E9FA4-082C-544C-BB46-D5499E4431F3}"/>
              </a:ext>
            </a:extLst>
          </p:cNvPr>
          <p:cNvSpPr/>
          <p:nvPr/>
        </p:nvSpPr>
        <p:spPr>
          <a:xfrm>
            <a:off x="640856" y="5377333"/>
            <a:ext cx="6222788" cy="292388"/>
          </a:xfrm>
          <a:prstGeom prst="rect">
            <a:avLst/>
          </a:prstGeom>
        </p:spPr>
        <p:txBody>
          <a:bodyPr wrap="square">
            <a:spAutoFit/>
          </a:bodyPr>
          <a:lstStyle/>
          <a:p>
            <a:pPr lvl="0">
              <a:defRPr/>
            </a:pPr>
            <a:r>
              <a:rPr lang="en-US" sz="1300" b="1" i="1" dirty="0">
                <a:solidFill>
                  <a:schemeClr val="bg1"/>
                </a:solidFill>
              </a:rPr>
              <a:t>Based on slides for the GBIF - Open Biodiversity Ambassadors</a:t>
            </a:r>
          </a:p>
        </p:txBody>
      </p:sp>
      <p:sp>
        <p:nvSpPr>
          <p:cNvPr id="4" name="Rectangle 3">
            <a:extLst>
              <a:ext uri="{FF2B5EF4-FFF2-40B4-BE49-F238E27FC236}">
                <a16:creationId xmlns:a16="http://schemas.microsoft.com/office/drawing/2014/main" id="{7F329103-E4F0-554A-8054-DFF8E7BC18AD}"/>
              </a:ext>
            </a:extLst>
          </p:cNvPr>
          <p:cNvSpPr/>
          <p:nvPr/>
        </p:nvSpPr>
        <p:spPr>
          <a:xfrm>
            <a:off x="419503" y="484921"/>
            <a:ext cx="3332747" cy="246221"/>
          </a:xfrm>
          <a:prstGeom prst="rect">
            <a:avLst/>
          </a:prstGeom>
        </p:spPr>
        <p:txBody>
          <a:bodyPr wrap="square">
            <a:spAutoFit/>
          </a:bodyPr>
          <a:lstStyle/>
          <a:p>
            <a:pPr lvl="0">
              <a:defRPr/>
            </a:pPr>
            <a:r>
              <a:rPr lang="en-US" sz="1000" dirty="0">
                <a:solidFill>
                  <a:schemeClr val="bg1">
                    <a:lumMod val="85000"/>
                  </a:schemeClr>
                </a:solidFill>
                <a:highlight>
                  <a:srgbClr val="808080"/>
                </a:highlight>
              </a:rPr>
              <a:t>Nidelva in Trondheim by Alexander Shchukin</a:t>
            </a:r>
          </a:p>
        </p:txBody>
      </p:sp>
    </p:spTree>
    <p:extLst>
      <p:ext uri="{BB962C8B-B14F-4D97-AF65-F5344CB8AC3E}">
        <p14:creationId xmlns:p14="http://schemas.microsoft.com/office/powerpoint/2010/main" val="3708067494"/>
      </p:ext>
    </p:extLst>
  </p:cSld>
  <p:clrMapOvr>
    <a:masterClrMapping/>
  </p:clrMapOvr>
  <mc:AlternateContent xmlns:mc="http://schemas.openxmlformats.org/markup-compatibility/2006" xmlns:p14="http://schemas.microsoft.com/office/powerpoint/2010/main">
    <mc:Choice Requires="p14">
      <p:transition spd="slow" p14:dur="2000" advClick="0" advTm="17900"/>
    </mc:Choice>
    <mc:Fallback xmlns="">
      <p:transition spd="slow" advClick="0" advTm="179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C5CFA-CC1E-4631-AA41-251C5CC99ED0}"/>
              </a:ext>
            </a:extLst>
          </p:cNvPr>
          <p:cNvSpPr>
            <a:spLocks noGrp="1"/>
          </p:cNvSpPr>
          <p:nvPr>
            <p:ph type="title"/>
          </p:nvPr>
        </p:nvSpPr>
        <p:spPr/>
        <p:txBody>
          <a:bodyPr/>
          <a:lstStyle/>
          <a:p>
            <a:r>
              <a:rPr lang="en-US" b="1" kern="100" dirty="0">
                <a:solidFill>
                  <a:schemeClr val="bg1"/>
                </a:solidFill>
              </a:rPr>
              <a:t>BY THE NUMBERS</a:t>
            </a:r>
            <a:r>
              <a:rPr lang="en-US" kern="100" dirty="0">
                <a:solidFill>
                  <a:schemeClr val="bg1"/>
                </a:solidFill>
              </a:rPr>
              <a:t> | 7 October 2020</a:t>
            </a:r>
            <a:endParaRPr lang="en-US" dirty="0">
              <a:solidFill>
                <a:schemeClr val="bg1"/>
              </a:solidFill>
            </a:endParaRPr>
          </a:p>
        </p:txBody>
      </p:sp>
      <p:grpSp>
        <p:nvGrpSpPr>
          <p:cNvPr id="21" name="Group 20">
            <a:extLst>
              <a:ext uri="{FF2B5EF4-FFF2-40B4-BE49-F238E27FC236}">
                <a16:creationId xmlns:a16="http://schemas.microsoft.com/office/drawing/2014/main" id="{0B6094E6-A99B-4F43-B099-FB60E4048DE1}"/>
              </a:ext>
            </a:extLst>
          </p:cNvPr>
          <p:cNvGrpSpPr>
            <a:grpSpLocks noChangeAspect="1"/>
          </p:cNvGrpSpPr>
          <p:nvPr/>
        </p:nvGrpSpPr>
        <p:grpSpPr>
          <a:xfrm>
            <a:off x="255588" y="3249042"/>
            <a:ext cx="2828925" cy="1068292"/>
            <a:chOff x="255588" y="3249042"/>
            <a:chExt cx="2828925" cy="1068292"/>
          </a:xfrm>
        </p:grpSpPr>
        <p:sp>
          <p:nvSpPr>
            <p:cNvPr id="6" name="Rectangle 5">
              <a:extLst>
                <a:ext uri="{FF2B5EF4-FFF2-40B4-BE49-F238E27FC236}">
                  <a16:creationId xmlns:a16="http://schemas.microsoft.com/office/drawing/2014/main" id="{455434A2-062A-489B-8727-D215FB2AB2FE}"/>
                </a:ext>
              </a:extLst>
            </p:cNvPr>
            <p:cNvSpPr/>
            <p:nvPr/>
          </p:nvSpPr>
          <p:spPr>
            <a:xfrm>
              <a:off x="255588" y="3249042"/>
              <a:ext cx="2828925" cy="1068292"/>
            </a:xfrm>
            <a:prstGeom prst="rect">
              <a:avLst/>
            </a:prstGeom>
            <a:solidFill>
              <a:srgbClr val="125C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180000" bIns="7200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b="1" dirty="0">
                  <a:solidFill>
                    <a:schemeClr val="bg2"/>
                  </a:solidFill>
                  <a:latin typeface="Roboto Bold"/>
                </a:rPr>
                <a:t>62</a:t>
              </a:r>
              <a:endParaRPr kumimoji="0" lang="en-US" sz="4800" b="1" i="0" u="none" strike="noStrike" kern="1200" cap="none" spc="0" normalizeH="0" baseline="0" noProof="0" dirty="0">
                <a:ln>
                  <a:noFill/>
                </a:ln>
                <a:solidFill>
                  <a:schemeClr val="bg2"/>
                </a:solidFill>
                <a:effectLst/>
                <a:uLnTx/>
                <a:uFillTx/>
                <a:latin typeface="Roboto Bold"/>
                <a:ea typeface="+mn-ea"/>
                <a:cs typeface="+mn-cs"/>
              </a:endParaRPr>
            </a:p>
          </p:txBody>
        </p:sp>
        <p:sp>
          <p:nvSpPr>
            <p:cNvPr id="36" name="Rectangle 35">
              <a:extLst>
                <a:ext uri="{FF2B5EF4-FFF2-40B4-BE49-F238E27FC236}">
                  <a16:creationId xmlns:a16="http://schemas.microsoft.com/office/drawing/2014/main" id="{A9614C0E-8562-41B3-924C-ABAEF9B4D881}"/>
                </a:ext>
              </a:extLst>
            </p:cNvPr>
            <p:cNvSpPr/>
            <p:nvPr/>
          </p:nvSpPr>
          <p:spPr>
            <a:xfrm>
              <a:off x="512783" y="3504499"/>
              <a:ext cx="16457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3"/>
                  </a:solidFill>
                  <a:effectLst/>
                  <a:uLnTx/>
                  <a:uFillTx/>
                  <a:latin typeface="Roboto Regular" panose="02000000000000000000" pitchFamily="2" charset="0"/>
                  <a:ea typeface="+mn-ea"/>
                  <a:cs typeface="+mn-cs"/>
                </a:rPr>
                <a:t>Country Participants</a:t>
              </a:r>
            </a:p>
          </p:txBody>
        </p:sp>
      </p:grpSp>
      <p:grpSp>
        <p:nvGrpSpPr>
          <p:cNvPr id="22" name="Group 21">
            <a:extLst>
              <a:ext uri="{FF2B5EF4-FFF2-40B4-BE49-F238E27FC236}">
                <a16:creationId xmlns:a16="http://schemas.microsoft.com/office/drawing/2014/main" id="{81A96ECE-3FF1-4E5F-9B72-C0B1C0E8A807}"/>
              </a:ext>
            </a:extLst>
          </p:cNvPr>
          <p:cNvGrpSpPr>
            <a:grpSpLocks noChangeAspect="1"/>
          </p:cNvGrpSpPr>
          <p:nvPr/>
        </p:nvGrpSpPr>
        <p:grpSpPr>
          <a:xfrm>
            <a:off x="3211513" y="3249042"/>
            <a:ext cx="2828925" cy="1068292"/>
            <a:chOff x="3211513" y="3249042"/>
            <a:chExt cx="2828925" cy="1068292"/>
          </a:xfrm>
        </p:grpSpPr>
        <p:sp>
          <p:nvSpPr>
            <p:cNvPr id="7" name="Rectangle 6">
              <a:extLst>
                <a:ext uri="{FF2B5EF4-FFF2-40B4-BE49-F238E27FC236}">
                  <a16:creationId xmlns:a16="http://schemas.microsoft.com/office/drawing/2014/main" id="{89C38E25-5E86-456A-B035-3CF1A658A388}"/>
                </a:ext>
              </a:extLst>
            </p:cNvPr>
            <p:cNvSpPr/>
            <p:nvPr/>
          </p:nvSpPr>
          <p:spPr>
            <a:xfrm>
              <a:off x="3211513" y="3249042"/>
              <a:ext cx="2828925" cy="1068292"/>
            </a:xfrm>
            <a:prstGeom prst="rect">
              <a:avLst/>
            </a:prstGeom>
            <a:solidFill>
              <a:srgbClr val="125C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180000" bIns="7200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solidFill>
                  <a:effectLst/>
                  <a:uLnTx/>
                  <a:uFillTx/>
                  <a:latin typeface="Roboto Bold"/>
                  <a:ea typeface="+mn-ea"/>
                  <a:cs typeface="+mn-cs"/>
                </a:rPr>
                <a:t>38</a:t>
              </a:r>
            </a:p>
          </p:txBody>
        </p:sp>
        <p:sp>
          <p:nvSpPr>
            <p:cNvPr id="40" name="Rectangle 39">
              <a:extLst>
                <a:ext uri="{FF2B5EF4-FFF2-40B4-BE49-F238E27FC236}">
                  <a16:creationId xmlns:a16="http://schemas.microsoft.com/office/drawing/2014/main" id="{F56EB9CB-0B1D-47E7-9875-FBE3D2BA9143}"/>
                </a:ext>
              </a:extLst>
            </p:cNvPr>
            <p:cNvSpPr/>
            <p:nvPr/>
          </p:nvSpPr>
          <p:spPr>
            <a:xfrm>
              <a:off x="3456354" y="3504499"/>
              <a:ext cx="15013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3"/>
                  </a:solidFill>
                  <a:effectLst/>
                  <a:uLnTx/>
                  <a:uFillTx/>
                  <a:latin typeface="Roboto Regular" panose="02000000000000000000" pitchFamily="2" charset="0"/>
                  <a:ea typeface="+mn-ea"/>
                  <a:cs typeface="+mn-cs"/>
                </a:rPr>
                <a:t>Organizational Participants</a:t>
              </a:r>
            </a:p>
          </p:txBody>
        </p:sp>
      </p:grpSp>
      <p:grpSp>
        <p:nvGrpSpPr>
          <p:cNvPr id="83" name="Group 82">
            <a:extLst>
              <a:ext uri="{FF2B5EF4-FFF2-40B4-BE49-F238E27FC236}">
                <a16:creationId xmlns:a16="http://schemas.microsoft.com/office/drawing/2014/main" id="{8FD8DC59-B723-46FE-8F5E-1F9544EA7A86}"/>
              </a:ext>
            </a:extLst>
          </p:cNvPr>
          <p:cNvGrpSpPr>
            <a:grpSpLocks noChangeAspect="1"/>
          </p:cNvGrpSpPr>
          <p:nvPr/>
        </p:nvGrpSpPr>
        <p:grpSpPr>
          <a:xfrm>
            <a:off x="9105900" y="2818923"/>
            <a:ext cx="2834803" cy="3174623"/>
            <a:chOff x="9105900" y="2818923"/>
            <a:chExt cx="2834803" cy="3174623"/>
          </a:xfrm>
        </p:grpSpPr>
        <p:pic>
          <p:nvPicPr>
            <p:cNvPr id="41" name="Graphic 40">
              <a:extLst>
                <a:ext uri="{FF2B5EF4-FFF2-40B4-BE49-F238E27FC236}">
                  <a16:creationId xmlns:a16="http://schemas.microsoft.com/office/drawing/2014/main" id="{471BD6D3-6469-4ABA-B34E-5224031A5198}"/>
                </a:ext>
              </a:extLst>
            </p:cNvPr>
            <p:cNvPicPr>
              <a:picLocks noChangeAspect="1"/>
            </p:cNvPicPr>
            <p:nvPr/>
          </p:nvPicPr>
          <p:blipFill>
            <a:blip r:embed="rId4">
              <a:extLst>
                <a:ext uri="{96DAC541-7B7A-43D3-8B79-37D633B846F1}">
                  <asvg:svgBlip xmlns:asvg="http://schemas.microsoft.com/office/drawing/2016/SVG/main" r:embed="rId5"/>
                </a:ext>
              </a:extLst>
            </a:blip>
            <a:srcRect l="15832" t="23515" r="58386" b="47708"/>
            <a:stretch>
              <a:fillRect/>
            </a:stretch>
          </p:blipFill>
          <p:spPr>
            <a:xfrm rot="10800000">
              <a:off x="9113373" y="2818923"/>
              <a:ext cx="2827330" cy="3165952"/>
            </a:xfrm>
            <a:custGeom>
              <a:avLst/>
              <a:gdLst>
                <a:gd name="connsiteX0" fmla="*/ 0 w 2827330"/>
                <a:gd name="connsiteY0" fmla="*/ 0 h 3165952"/>
                <a:gd name="connsiteX1" fmla="*/ 2827330 w 2827330"/>
                <a:gd name="connsiteY1" fmla="*/ 0 h 3165952"/>
                <a:gd name="connsiteX2" fmla="*/ 2827330 w 2827330"/>
                <a:gd name="connsiteY2" fmla="*/ 3165952 h 3165952"/>
                <a:gd name="connsiteX3" fmla="*/ 0 w 2827330"/>
                <a:gd name="connsiteY3" fmla="*/ 3165952 h 3165952"/>
              </a:gdLst>
              <a:ahLst/>
              <a:cxnLst>
                <a:cxn ang="0">
                  <a:pos x="connsiteX0" y="connsiteY0"/>
                </a:cxn>
                <a:cxn ang="0">
                  <a:pos x="connsiteX1" y="connsiteY1"/>
                </a:cxn>
                <a:cxn ang="0">
                  <a:pos x="connsiteX2" y="connsiteY2"/>
                </a:cxn>
                <a:cxn ang="0">
                  <a:pos x="connsiteX3" y="connsiteY3"/>
                </a:cxn>
              </a:cxnLst>
              <a:rect l="l" t="t" r="r" b="b"/>
              <a:pathLst>
                <a:path w="2827330" h="3165952">
                  <a:moveTo>
                    <a:pt x="0" y="0"/>
                  </a:moveTo>
                  <a:lnTo>
                    <a:pt x="2827330" y="0"/>
                  </a:lnTo>
                  <a:lnTo>
                    <a:pt x="2827330" y="3165952"/>
                  </a:lnTo>
                  <a:lnTo>
                    <a:pt x="0" y="3165952"/>
                  </a:lnTo>
                  <a:close/>
                </a:path>
              </a:pathLst>
            </a:custGeom>
          </p:spPr>
        </p:pic>
        <p:sp>
          <p:nvSpPr>
            <p:cNvPr id="42" name="Rectangle 41">
              <a:extLst>
                <a:ext uri="{FF2B5EF4-FFF2-40B4-BE49-F238E27FC236}">
                  <a16:creationId xmlns:a16="http://schemas.microsoft.com/office/drawing/2014/main" id="{8F5FB710-99E3-42AD-9321-D2958D9D4974}"/>
                </a:ext>
              </a:extLst>
            </p:cNvPr>
            <p:cNvSpPr/>
            <p:nvPr/>
          </p:nvSpPr>
          <p:spPr>
            <a:xfrm>
              <a:off x="9105900" y="2818923"/>
              <a:ext cx="2833688" cy="3165952"/>
            </a:xfrm>
            <a:prstGeom prst="rect">
              <a:avLst/>
            </a:prstGeom>
            <a:solidFill>
              <a:srgbClr val="125CA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720000" rIns="72000" bIns="7200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is-IS" sz="4800" b="1" dirty="0">
                  <a:solidFill>
                    <a:schemeClr val="bg2"/>
                  </a:solidFill>
                  <a:latin typeface="Roboto Bold"/>
                </a:rPr>
                <a:t>5</a:t>
              </a:r>
              <a:r>
                <a:rPr kumimoji="0" lang="is-IS" sz="4800" b="1" i="0" u="none" strike="noStrike" kern="1200" cap="none" spc="0" normalizeH="0" baseline="0" noProof="0" dirty="0">
                  <a:ln>
                    <a:noFill/>
                  </a:ln>
                  <a:solidFill>
                    <a:schemeClr val="bg2"/>
                  </a:solidFill>
                  <a:effectLst/>
                  <a:uLnTx/>
                  <a:uFillTx/>
                  <a:latin typeface="Roboto Bold"/>
                  <a:ea typeface="+mn-ea"/>
                  <a:cs typeface="+mn-cs"/>
                </a:rPr>
                <a:t> 042</a:t>
              </a:r>
              <a:endParaRPr kumimoji="0" lang="en-US" sz="4800" b="1" i="0" u="none" strike="noStrike" kern="1200" cap="none" spc="0" normalizeH="0" baseline="0" noProof="0" dirty="0">
                <a:ln>
                  <a:noFill/>
                </a:ln>
                <a:solidFill>
                  <a:schemeClr val="bg2"/>
                </a:solidFill>
                <a:effectLst/>
                <a:uLnTx/>
                <a:uFillTx/>
                <a:latin typeface="Roboto Bold"/>
                <a:ea typeface="+mn-ea"/>
                <a:cs typeface="+mn-cs"/>
              </a:endParaRPr>
            </a:p>
          </p:txBody>
        </p:sp>
        <p:sp>
          <p:nvSpPr>
            <p:cNvPr id="43" name="Freeform: Shape 42">
              <a:extLst>
                <a:ext uri="{FF2B5EF4-FFF2-40B4-BE49-F238E27FC236}">
                  <a16:creationId xmlns:a16="http://schemas.microsoft.com/office/drawing/2014/main" id="{7ED33040-A8C6-4B34-84F1-83D32C183C27}"/>
                </a:ext>
              </a:extLst>
            </p:cNvPr>
            <p:cNvSpPr/>
            <p:nvPr/>
          </p:nvSpPr>
          <p:spPr>
            <a:xfrm rot="10800000">
              <a:off x="9105900" y="4578128"/>
              <a:ext cx="1955800" cy="1415418"/>
            </a:xfrm>
            <a:custGeom>
              <a:avLst/>
              <a:gdLst>
                <a:gd name="connsiteX0" fmla="*/ 7790 w 2329858"/>
                <a:gd name="connsiteY0" fmla="*/ 0 h 1686125"/>
                <a:gd name="connsiteX1" fmla="*/ 2329858 w 2329858"/>
                <a:gd name="connsiteY1" fmla="*/ 0 h 1686125"/>
                <a:gd name="connsiteX2" fmla="*/ 2329858 w 2329858"/>
                <a:gd name="connsiteY2" fmla="*/ 1460032 h 1686125"/>
                <a:gd name="connsiteX3" fmla="*/ 2262030 w 2329858"/>
                <a:gd name="connsiteY3" fmla="*/ 1501239 h 1686125"/>
                <a:gd name="connsiteX4" fmla="*/ 1531856 w 2329858"/>
                <a:gd name="connsiteY4" fmla="*/ 1686125 h 1686125"/>
                <a:gd name="connsiteX5" fmla="*/ 0 w 2329858"/>
                <a:gd name="connsiteY5" fmla="*/ 154269 h 16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858" h="1686125">
                  <a:moveTo>
                    <a:pt x="7790" y="0"/>
                  </a:moveTo>
                  <a:lnTo>
                    <a:pt x="2329858" y="0"/>
                  </a:lnTo>
                  <a:lnTo>
                    <a:pt x="2329858" y="1460032"/>
                  </a:lnTo>
                  <a:lnTo>
                    <a:pt x="2262030" y="1501239"/>
                  </a:lnTo>
                  <a:cubicBezTo>
                    <a:pt x="2044976" y="1619149"/>
                    <a:pt x="1796238" y="1686125"/>
                    <a:pt x="1531856" y="1686125"/>
                  </a:cubicBezTo>
                  <a:cubicBezTo>
                    <a:pt x="685835" y="1686125"/>
                    <a:pt x="0" y="1000290"/>
                    <a:pt x="0" y="154269"/>
                  </a:cubicBezTo>
                  <a:close/>
                </a:path>
              </a:pathLst>
            </a:custGeom>
            <a:solidFill>
              <a:schemeClr val="accent3">
                <a:alpha val="43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000000"/>
                </a:solidFill>
                <a:effectLst/>
                <a:uLnTx/>
                <a:uFillTx/>
                <a:latin typeface="Roboto Regular" panose="02000000000000000000" pitchFamily="2" charset="0"/>
                <a:ea typeface="+mn-ea"/>
                <a:cs typeface="+mn-cs"/>
              </a:endParaRPr>
            </a:p>
          </p:txBody>
        </p:sp>
        <p:sp>
          <p:nvSpPr>
            <p:cNvPr id="46" name="Rectangle 45">
              <a:extLst>
                <a:ext uri="{FF2B5EF4-FFF2-40B4-BE49-F238E27FC236}">
                  <a16:creationId xmlns:a16="http://schemas.microsoft.com/office/drawing/2014/main" id="{48101461-AC56-4AAF-9DC5-73C4B8B89906}"/>
                </a:ext>
              </a:extLst>
            </p:cNvPr>
            <p:cNvSpPr>
              <a:spLocks noChangeAspect="1"/>
            </p:cNvSpPr>
            <p:nvPr/>
          </p:nvSpPr>
          <p:spPr>
            <a:xfrm>
              <a:off x="9455088" y="3037560"/>
              <a:ext cx="24711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3"/>
                  </a:solidFill>
                  <a:effectLst/>
                  <a:uLnTx/>
                  <a:uFillTx/>
                  <a:latin typeface="Roboto Regular" panose="02000000000000000000" pitchFamily="2" charset="0"/>
                  <a:ea typeface="+mn-ea"/>
                  <a:cs typeface="+mn-cs"/>
                </a:rPr>
                <a:t>Peer-review papers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3"/>
                  </a:solidFill>
                  <a:latin typeface="Roboto Regular" panose="02000000000000000000" pitchFamily="2" charset="0"/>
                </a:rPr>
                <a:t>using data</a:t>
              </a:r>
              <a:endParaRPr kumimoji="0" lang="en-US" sz="1600" u="none" strike="noStrike" kern="1200" cap="none" spc="0" normalizeH="0" baseline="0" noProof="0" dirty="0">
                <a:ln>
                  <a:noFill/>
                </a:ln>
                <a:solidFill>
                  <a:schemeClr val="accent3"/>
                </a:solidFill>
                <a:effectLst/>
                <a:uLnTx/>
                <a:uFillTx/>
                <a:latin typeface="Roboto Regular" panose="02000000000000000000" pitchFamily="2" charset="0"/>
              </a:endParaRPr>
            </a:p>
          </p:txBody>
        </p:sp>
        <p:grpSp>
          <p:nvGrpSpPr>
            <p:cNvPr id="39" name="Graphic 33">
              <a:extLst>
                <a:ext uri="{FF2B5EF4-FFF2-40B4-BE49-F238E27FC236}">
                  <a16:creationId xmlns:a16="http://schemas.microsoft.com/office/drawing/2014/main" id="{72416DE0-000A-471A-BAF0-0ECFFF3ACF8F}"/>
                </a:ext>
              </a:extLst>
            </p:cNvPr>
            <p:cNvGrpSpPr/>
            <p:nvPr/>
          </p:nvGrpSpPr>
          <p:grpSpPr>
            <a:xfrm>
              <a:off x="9586878" y="4905376"/>
              <a:ext cx="627672" cy="849630"/>
              <a:chOff x="4600575" y="1404937"/>
              <a:chExt cx="2991992" cy="4050030"/>
            </a:xfrm>
            <a:solidFill>
              <a:schemeClr val="bg1"/>
            </a:solidFill>
          </p:grpSpPr>
          <p:sp>
            <p:nvSpPr>
              <p:cNvPr id="48" name="Freeform: Shape 47">
                <a:extLst>
                  <a:ext uri="{FF2B5EF4-FFF2-40B4-BE49-F238E27FC236}">
                    <a16:creationId xmlns:a16="http://schemas.microsoft.com/office/drawing/2014/main" id="{E1B01DCE-458D-47EB-84DC-CA4FD75E274E}"/>
                  </a:ext>
                </a:extLst>
              </p:cNvPr>
              <p:cNvSpPr/>
              <p:nvPr/>
            </p:nvSpPr>
            <p:spPr>
              <a:xfrm>
                <a:off x="5071586" y="1404937"/>
                <a:ext cx="2520981" cy="3558635"/>
              </a:xfrm>
              <a:custGeom>
                <a:avLst/>
                <a:gdLst>
                  <a:gd name="connsiteX0" fmla="*/ 2520982 w 2520981"/>
                  <a:gd name="connsiteY0" fmla="*/ 152876 h 3558635"/>
                  <a:gd name="connsiteX1" fmla="*/ 2520982 w 2520981"/>
                  <a:gd name="connsiteY1" fmla="*/ 3405759 h 3558635"/>
                  <a:gd name="connsiteX2" fmla="*/ 2368201 w 2520981"/>
                  <a:gd name="connsiteY2" fmla="*/ 3558635 h 3558635"/>
                  <a:gd name="connsiteX3" fmla="*/ 2171510 w 2520981"/>
                  <a:gd name="connsiteY3" fmla="*/ 3558635 h 3558635"/>
                  <a:gd name="connsiteX4" fmla="*/ 2171510 w 2520981"/>
                  <a:gd name="connsiteY4" fmla="*/ 909066 h 3558635"/>
                  <a:gd name="connsiteX5" fmla="*/ 2171414 w 2520981"/>
                  <a:gd name="connsiteY5" fmla="*/ 907161 h 3558635"/>
                  <a:gd name="connsiteX6" fmla="*/ 2171129 w 2520981"/>
                  <a:gd name="connsiteY6" fmla="*/ 903065 h 3558635"/>
                  <a:gd name="connsiteX7" fmla="*/ 2171129 w 2520981"/>
                  <a:gd name="connsiteY7" fmla="*/ 902875 h 3558635"/>
                  <a:gd name="connsiteX8" fmla="*/ 2171033 w 2520981"/>
                  <a:gd name="connsiteY8" fmla="*/ 902399 h 3558635"/>
                  <a:gd name="connsiteX9" fmla="*/ 2170271 w 2520981"/>
                  <a:gd name="connsiteY9" fmla="*/ 896684 h 3558635"/>
                  <a:gd name="connsiteX10" fmla="*/ 2168461 w 2520981"/>
                  <a:gd name="connsiteY10" fmla="*/ 889826 h 3558635"/>
                  <a:gd name="connsiteX11" fmla="*/ 2166938 w 2520981"/>
                  <a:gd name="connsiteY11" fmla="*/ 885825 h 3558635"/>
                  <a:gd name="connsiteX12" fmla="*/ 2166652 w 2520981"/>
                  <a:gd name="connsiteY12" fmla="*/ 885158 h 3558635"/>
                  <a:gd name="connsiteX13" fmla="*/ 2165509 w 2520981"/>
                  <a:gd name="connsiteY13" fmla="*/ 882872 h 3558635"/>
                  <a:gd name="connsiteX14" fmla="*/ 2163604 w 2520981"/>
                  <a:gd name="connsiteY14" fmla="*/ 878967 h 3558635"/>
                  <a:gd name="connsiteX15" fmla="*/ 2161318 w 2520981"/>
                  <a:gd name="connsiteY15" fmla="*/ 875443 h 3558635"/>
                  <a:gd name="connsiteX16" fmla="*/ 2160937 w 2520981"/>
                  <a:gd name="connsiteY16" fmla="*/ 874871 h 3558635"/>
                  <a:gd name="connsiteX17" fmla="*/ 2159318 w 2520981"/>
                  <a:gd name="connsiteY17" fmla="*/ 872681 h 3558635"/>
                  <a:gd name="connsiteX18" fmla="*/ 2157413 w 2520981"/>
                  <a:gd name="connsiteY18" fmla="*/ 870299 h 3558635"/>
                  <a:gd name="connsiteX19" fmla="*/ 2155698 w 2520981"/>
                  <a:gd name="connsiteY19" fmla="*/ 868299 h 3558635"/>
                  <a:gd name="connsiteX20" fmla="*/ 2153793 w 2520981"/>
                  <a:gd name="connsiteY20" fmla="*/ 866299 h 3558635"/>
                  <a:gd name="connsiteX21" fmla="*/ 2153698 w 2520981"/>
                  <a:gd name="connsiteY21" fmla="*/ 866204 h 3558635"/>
                  <a:gd name="connsiteX22" fmla="*/ 2153126 w 2520981"/>
                  <a:gd name="connsiteY22" fmla="*/ 865537 h 3558635"/>
                  <a:gd name="connsiteX23" fmla="*/ 2152936 w 2520981"/>
                  <a:gd name="connsiteY23" fmla="*/ 865346 h 3558635"/>
                  <a:gd name="connsiteX24" fmla="*/ 2151698 w 2520981"/>
                  <a:gd name="connsiteY24" fmla="*/ 864108 h 3558635"/>
                  <a:gd name="connsiteX25" fmla="*/ 1632204 w 2520981"/>
                  <a:gd name="connsiteY25" fmla="*/ 385667 h 3558635"/>
                  <a:gd name="connsiteX26" fmla="*/ 1629632 w 2520981"/>
                  <a:gd name="connsiteY26" fmla="*/ 383667 h 3558635"/>
                  <a:gd name="connsiteX27" fmla="*/ 1625346 w 2520981"/>
                  <a:gd name="connsiteY27" fmla="*/ 380333 h 3558635"/>
                  <a:gd name="connsiteX28" fmla="*/ 1624394 w 2520981"/>
                  <a:gd name="connsiteY28" fmla="*/ 379667 h 3558635"/>
                  <a:gd name="connsiteX29" fmla="*/ 1620679 w 2520981"/>
                  <a:gd name="connsiteY29" fmla="*/ 377381 h 3558635"/>
                  <a:gd name="connsiteX30" fmla="*/ 1619536 w 2520981"/>
                  <a:gd name="connsiteY30" fmla="*/ 376714 h 3558635"/>
                  <a:gd name="connsiteX31" fmla="*/ 1614678 w 2520981"/>
                  <a:gd name="connsiteY31" fmla="*/ 374523 h 3558635"/>
                  <a:gd name="connsiteX32" fmla="*/ 1610106 w 2520981"/>
                  <a:gd name="connsiteY32" fmla="*/ 372809 h 3558635"/>
                  <a:gd name="connsiteX33" fmla="*/ 1603153 w 2520981"/>
                  <a:gd name="connsiteY33" fmla="*/ 370904 h 3558635"/>
                  <a:gd name="connsiteX34" fmla="*/ 1592866 w 2520981"/>
                  <a:gd name="connsiteY34" fmla="*/ 369761 h 3558635"/>
                  <a:gd name="connsiteX35" fmla="*/ 1589437 w 2520981"/>
                  <a:gd name="connsiteY35" fmla="*/ 369665 h 3558635"/>
                  <a:gd name="connsiteX36" fmla="*/ 0 w 2520981"/>
                  <a:gd name="connsiteY36" fmla="*/ 369665 h 3558635"/>
                  <a:gd name="connsiteX37" fmla="*/ 0 w 2520981"/>
                  <a:gd name="connsiteY37" fmla="*/ 152495 h 3558635"/>
                  <a:gd name="connsiteX38" fmla="*/ 152781 w 2520981"/>
                  <a:gd name="connsiteY38" fmla="*/ 0 h 3558635"/>
                  <a:gd name="connsiteX39" fmla="*/ 2368201 w 2520981"/>
                  <a:gd name="connsiteY39" fmla="*/ 0 h 3558635"/>
                  <a:gd name="connsiteX40" fmla="*/ 2520982 w 2520981"/>
                  <a:gd name="connsiteY40" fmla="*/ 152876 h 35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20981" h="3558635">
                    <a:moveTo>
                      <a:pt x="2520982" y="152876"/>
                    </a:moveTo>
                    <a:lnTo>
                      <a:pt x="2520982" y="3405759"/>
                    </a:lnTo>
                    <a:cubicBezTo>
                      <a:pt x="2520982" y="3490151"/>
                      <a:pt x="2452402" y="3558635"/>
                      <a:pt x="2368201" y="3558635"/>
                    </a:cubicBezTo>
                    <a:lnTo>
                      <a:pt x="2171510" y="3558635"/>
                    </a:lnTo>
                    <a:lnTo>
                      <a:pt x="2171510" y="909066"/>
                    </a:lnTo>
                    <a:cubicBezTo>
                      <a:pt x="2171510" y="908399"/>
                      <a:pt x="2171414" y="907828"/>
                      <a:pt x="2171414" y="907161"/>
                    </a:cubicBezTo>
                    <a:cubicBezTo>
                      <a:pt x="2171414" y="905732"/>
                      <a:pt x="2171319" y="904399"/>
                      <a:pt x="2171129" y="903065"/>
                    </a:cubicBezTo>
                    <a:cubicBezTo>
                      <a:pt x="2171129" y="902970"/>
                      <a:pt x="2171129" y="902970"/>
                      <a:pt x="2171129" y="902875"/>
                    </a:cubicBezTo>
                    <a:cubicBezTo>
                      <a:pt x="2171129" y="902684"/>
                      <a:pt x="2171129" y="902589"/>
                      <a:pt x="2171033" y="902399"/>
                    </a:cubicBezTo>
                    <a:cubicBezTo>
                      <a:pt x="2170938" y="900494"/>
                      <a:pt x="2170557" y="898588"/>
                      <a:pt x="2170271" y="896684"/>
                    </a:cubicBezTo>
                    <a:cubicBezTo>
                      <a:pt x="2169795" y="894398"/>
                      <a:pt x="2169224" y="892112"/>
                      <a:pt x="2168461" y="889826"/>
                    </a:cubicBezTo>
                    <a:cubicBezTo>
                      <a:pt x="2167985" y="888587"/>
                      <a:pt x="2167604" y="887159"/>
                      <a:pt x="2166938" y="885825"/>
                    </a:cubicBezTo>
                    <a:cubicBezTo>
                      <a:pt x="2166938" y="885635"/>
                      <a:pt x="2166842" y="885349"/>
                      <a:pt x="2166652" y="885158"/>
                    </a:cubicBezTo>
                    <a:cubicBezTo>
                      <a:pt x="2166271" y="884492"/>
                      <a:pt x="2165985" y="883634"/>
                      <a:pt x="2165509" y="882872"/>
                    </a:cubicBezTo>
                    <a:cubicBezTo>
                      <a:pt x="2164937" y="881444"/>
                      <a:pt x="2164366" y="880205"/>
                      <a:pt x="2163604" y="878967"/>
                    </a:cubicBezTo>
                    <a:cubicBezTo>
                      <a:pt x="2162937" y="877729"/>
                      <a:pt x="2162175" y="876586"/>
                      <a:pt x="2161318" y="875443"/>
                    </a:cubicBezTo>
                    <a:cubicBezTo>
                      <a:pt x="2161318" y="875252"/>
                      <a:pt x="2161127" y="875062"/>
                      <a:pt x="2160937" y="874871"/>
                    </a:cubicBezTo>
                    <a:cubicBezTo>
                      <a:pt x="2160461" y="874109"/>
                      <a:pt x="2159984" y="873252"/>
                      <a:pt x="2159318" y="872681"/>
                    </a:cubicBezTo>
                    <a:cubicBezTo>
                      <a:pt x="2158841" y="871919"/>
                      <a:pt x="2158175" y="871061"/>
                      <a:pt x="2157413" y="870299"/>
                    </a:cubicBezTo>
                    <a:cubicBezTo>
                      <a:pt x="2156841" y="869633"/>
                      <a:pt x="2156365" y="868966"/>
                      <a:pt x="2155698" y="868299"/>
                    </a:cubicBezTo>
                    <a:cubicBezTo>
                      <a:pt x="2155127" y="867632"/>
                      <a:pt x="2154555" y="866965"/>
                      <a:pt x="2153793" y="866299"/>
                    </a:cubicBezTo>
                    <a:lnTo>
                      <a:pt x="2153698" y="866204"/>
                    </a:lnTo>
                    <a:cubicBezTo>
                      <a:pt x="2153698" y="866013"/>
                      <a:pt x="2153412" y="865727"/>
                      <a:pt x="2153126" y="865537"/>
                    </a:cubicBezTo>
                    <a:cubicBezTo>
                      <a:pt x="2153126" y="865442"/>
                      <a:pt x="2153031" y="865346"/>
                      <a:pt x="2152936" y="865346"/>
                    </a:cubicBezTo>
                    <a:cubicBezTo>
                      <a:pt x="2152555" y="864870"/>
                      <a:pt x="2152174" y="864489"/>
                      <a:pt x="2151698" y="864108"/>
                    </a:cubicBezTo>
                    <a:lnTo>
                      <a:pt x="1632204" y="385667"/>
                    </a:lnTo>
                    <a:cubicBezTo>
                      <a:pt x="1631442" y="384905"/>
                      <a:pt x="1630490" y="384143"/>
                      <a:pt x="1629632" y="383667"/>
                    </a:cubicBezTo>
                    <a:cubicBezTo>
                      <a:pt x="1628299" y="382524"/>
                      <a:pt x="1626870" y="381381"/>
                      <a:pt x="1625346" y="380333"/>
                    </a:cubicBezTo>
                    <a:cubicBezTo>
                      <a:pt x="1624965" y="379952"/>
                      <a:pt x="1624679" y="379857"/>
                      <a:pt x="1624394" y="379667"/>
                    </a:cubicBezTo>
                    <a:cubicBezTo>
                      <a:pt x="1623155" y="378905"/>
                      <a:pt x="1621917" y="378047"/>
                      <a:pt x="1620679" y="377381"/>
                    </a:cubicBezTo>
                    <a:cubicBezTo>
                      <a:pt x="1620298" y="377095"/>
                      <a:pt x="1619917" y="376809"/>
                      <a:pt x="1619536" y="376714"/>
                    </a:cubicBezTo>
                    <a:cubicBezTo>
                      <a:pt x="1617917" y="376047"/>
                      <a:pt x="1616392" y="375190"/>
                      <a:pt x="1614678" y="374523"/>
                    </a:cubicBezTo>
                    <a:cubicBezTo>
                      <a:pt x="1613154" y="373856"/>
                      <a:pt x="1611725" y="373285"/>
                      <a:pt x="1610106" y="372809"/>
                    </a:cubicBezTo>
                    <a:cubicBezTo>
                      <a:pt x="1607915" y="372047"/>
                      <a:pt x="1605534" y="371380"/>
                      <a:pt x="1603153" y="370904"/>
                    </a:cubicBezTo>
                    <a:cubicBezTo>
                      <a:pt x="1599819" y="370237"/>
                      <a:pt x="1596295" y="369856"/>
                      <a:pt x="1592866" y="369761"/>
                    </a:cubicBezTo>
                    <a:cubicBezTo>
                      <a:pt x="1591628" y="369761"/>
                      <a:pt x="1590484" y="369665"/>
                      <a:pt x="1589437" y="369665"/>
                    </a:cubicBezTo>
                    <a:lnTo>
                      <a:pt x="0" y="369665"/>
                    </a:lnTo>
                    <a:lnTo>
                      <a:pt x="0" y="152495"/>
                    </a:lnTo>
                    <a:cubicBezTo>
                      <a:pt x="0" y="68580"/>
                      <a:pt x="68485" y="0"/>
                      <a:pt x="152781" y="0"/>
                    </a:cubicBezTo>
                    <a:lnTo>
                      <a:pt x="2368201" y="0"/>
                    </a:lnTo>
                    <a:cubicBezTo>
                      <a:pt x="2452402" y="0"/>
                      <a:pt x="2520982" y="68580"/>
                      <a:pt x="2520982" y="152876"/>
                    </a:cubicBez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49" name="Freeform: Shape 48">
                <a:extLst>
                  <a:ext uri="{FF2B5EF4-FFF2-40B4-BE49-F238E27FC236}">
                    <a16:creationId xmlns:a16="http://schemas.microsoft.com/office/drawing/2014/main" id="{E59E50E5-E02E-46EC-A07B-02DCDB436F3A}"/>
                  </a:ext>
                </a:extLst>
              </p:cNvPr>
              <p:cNvSpPr/>
              <p:nvPr/>
            </p:nvSpPr>
            <p:spPr>
              <a:xfrm>
                <a:off x="6723697" y="1974150"/>
                <a:ext cx="302990" cy="279177"/>
              </a:xfrm>
              <a:custGeom>
                <a:avLst/>
                <a:gdLst>
                  <a:gd name="connsiteX0" fmla="*/ 302990 w 302990"/>
                  <a:gd name="connsiteY0" fmla="*/ 279178 h 279177"/>
                  <a:gd name="connsiteX1" fmla="*/ 0 w 302990"/>
                  <a:gd name="connsiteY1" fmla="*/ 279178 h 279177"/>
                  <a:gd name="connsiteX2" fmla="*/ 0 w 302990"/>
                  <a:gd name="connsiteY2" fmla="*/ 0 h 279177"/>
                </a:gdLst>
                <a:ahLst/>
                <a:cxnLst>
                  <a:cxn ang="0">
                    <a:pos x="connsiteX0" y="connsiteY0"/>
                  </a:cxn>
                  <a:cxn ang="0">
                    <a:pos x="connsiteX1" y="connsiteY1"/>
                  </a:cxn>
                  <a:cxn ang="0">
                    <a:pos x="connsiteX2" y="connsiteY2"/>
                  </a:cxn>
                </a:cxnLst>
                <a:rect l="l" t="t" r="r" b="b"/>
                <a:pathLst>
                  <a:path w="302990" h="279177">
                    <a:moveTo>
                      <a:pt x="302990" y="279178"/>
                    </a:moveTo>
                    <a:lnTo>
                      <a:pt x="0" y="279178"/>
                    </a:lnTo>
                    <a:lnTo>
                      <a:pt x="0" y="0"/>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52" name="Freeform: Shape 51">
                <a:extLst>
                  <a:ext uri="{FF2B5EF4-FFF2-40B4-BE49-F238E27FC236}">
                    <a16:creationId xmlns:a16="http://schemas.microsoft.com/office/drawing/2014/main" id="{5977BE76-20F8-4328-9262-F70C645CC9B8}"/>
                  </a:ext>
                </a:extLst>
              </p:cNvPr>
              <p:cNvSpPr/>
              <p:nvPr/>
            </p:nvSpPr>
            <p:spPr>
              <a:xfrm>
                <a:off x="4600575" y="1896522"/>
                <a:ext cx="2520981" cy="3558444"/>
              </a:xfrm>
              <a:custGeom>
                <a:avLst/>
                <a:gdLst>
                  <a:gd name="connsiteX0" fmla="*/ 2062258 w 2520981"/>
                  <a:gd name="connsiteY0" fmla="*/ 478346 h 3558444"/>
                  <a:gd name="connsiteX1" fmla="*/ 2001488 w 2520981"/>
                  <a:gd name="connsiteY1" fmla="*/ 417481 h 3558444"/>
                  <a:gd name="connsiteX2" fmla="*/ 2001488 w 2520981"/>
                  <a:gd name="connsiteY2" fmla="*/ 0 h 3558444"/>
                  <a:gd name="connsiteX3" fmla="*/ 152781 w 2520981"/>
                  <a:gd name="connsiteY3" fmla="*/ 0 h 3558444"/>
                  <a:gd name="connsiteX4" fmla="*/ 0 w 2520981"/>
                  <a:gd name="connsiteY4" fmla="*/ 152686 h 3558444"/>
                  <a:gd name="connsiteX5" fmla="*/ 0 w 2520981"/>
                  <a:gd name="connsiteY5" fmla="*/ 3405664 h 3558444"/>
                  <a:gd name="connsiteX6" fmla="*/ 152781 w 2520981"/>
                  <a:gd name="connsiteY6" fmla="*/ 3558445 h 3558444"/>
                  <a:gd name="connsiteX7" fmla="*/ 2368201 w 2520981"/>
                  <a:gd name="connsiteY7" fmla="*/ 3558445 h 3558444"/>
                  <a:gd name="connsiteX8" fmla="*/ 2520982 w 2520981"/>
                  <a:gd name="connsiteY8" fmla="*/ 3405664 h 3558444"/>
                  <a:gd name="connsiteX9" fmla="*/ 2520982 w 2520981"/>
                  <a:gd name="connsiteY9" fmla="*/ 478346 h 3558444"/>
                  <a:gd name="connsiteX10" fmla="*/ 2062258 w 2520981"/>
                  <a:gd name="connsiteY10" fmla="*/ 478346 h 3558444"/>
                  <a:gd name="connsiteX11" fmla="*/ 329851 w 2520981"/>
                  <a:gd name="connsiteY11" fmla="*/ 798290 h 3558444"/>
                  <a:gd name="connsiteX12" fmla="*/ 1518476 w 2520981"/>
                  <a:gd name="connsiteY12" fmla="*/ 798290 h 3558444"/>
                  <a:gd name="connsiteX13" fmla="*/ 1579340 w 2520981"/>
                  <a:gd name="connsiteY13" fmla="*/ 859155 h 3558444"/>
                  <a:gd name="connsiteX14" fmla="*/ 1518476 w 2520981"/>
                  <a:gd name="connsiteY14" fmla="*/ 919925 h 3558444"/>
                  <a:gd name="connsiteX15" fmla="*/ 329851 w 2520981"/>
                  <a:gd name="connsiteY15" fmla="*/ 919925 h 3558444"/>
                  <a:gd name="connsiteX16" fmla="*/ 269081 w 2520981"/>
                  <a:gd name="connsiteY16" fmla="*/ 859155 h 3558444"/>
                  <a:gd name="connsiteX17" fmla="*/ 329851 w 2520981"/>
                  <a:gd name="connsiteY17" fmla="*/ 798290 h 3558444"/>
                  <a:gd name="connsiteX18" fmla="*/ 2183987 w 2520981"/>
                  <a:gd name="connsiteY18" fmla="*/ 2691194 h 3558444"/>
                  <a:gd name="connsiteX19" fmla="*/ 329851 w 2520981"/>
                  <a:gd name="connsiteY19" fmla="*/ 2691194 h 3558444"/>
                  <a:gd name="connsiteX20" fmla="*/ 269081 w 2520981"/>
                  <a:gd name="connsiteY20" fmla="*/ 2630424 h 3558444"/>
                  <a:gd name="connsiteX21" fmla="*/ 329851 w 2520981"/>
                  <a:gd name="connsiteY21" fmla="*/ 2569559 h 3558444"/>
                  <a:gd name="connsiteX22" fmla="*/ 2183987 w 2520981"/>
                  <a:gd name="connsiteY22" fmla="*/ 2569559 h 3558444"/>
                  <a:gd name="connsiteX23" fmla="*/ 2244852 w 2520981"/>
                  <a:gd name="connsiteY23" fmla="*/ 2630424 h 3558444"/>
                  <a:gd name="connsiteX24" fmla="*/ 2183987 w 2520981"/>
                  <a:gd name="connsiteY24" fmla="*/ 2691194 h 3558444"/>
                  <a:gd name="connsiteX25" fmla="*/ 2183987 w 2520981"/>
                  <a:gd name="connsiteY25" fmla="*/ 2107597 h 3558444"/>
                  <a:gd name="connsiteX26" fmla="*/ 329851 w 2520981"/>
                  <a:gd name="connsiteY26" fmla="*/ 2107597 h 3558444"/>
                  <a:gd name="connsiteX27" fmla="*/ 269081 w 2520981"/>
                  <a:gd name="connsiteY27" fmla="*/ 2046827 h 3558444"/>
                  <a:gd name="connsiteX28" fmla="*/ 329851 w 2520981"/>
                  <a:gd name="connsiteY28" fmla="*/ 1985962 h 3558444"/>
                  <a:gd name="connsiteX29" fmla="*/ 2183987 w 2520981"/>
                  <a:gd name="connsiteY29" fmla="*/ 1985962 h 3558444"/>
                  <a:gd name="connsiteX30" fmla="*/ 2244852 w 2520981"/>
                  <a:gd name="connsiteY30" fmla="*/ 2046827 h 3558444"/>
                  <a:gd name="connsiteX31" fmla="*/ 2183987 w 2520981"/>
                  <a:gd name="connsiteY31" fmla="*/ 2107597 h 3558444"/>
                  <a:gd name="connsiteX32" fmla="*/ 2183987 w 2520981"/>
                  <a:gd name="connsiteY32" fmla="*/ 1483043 h 3558444"/>
                  <a:gd name="connsiteX33" fmla="*/ 329851 w 2520981"/>
                  <a:gd name="connsiteY33" fmla="*/ 1483043 h 3558444"/>
                  <a:gd name="connsiteX34" fmla="*/ 269081 w 2520981"/>
                  <a:gd name="connsiteY34" fmla="*/ 1422273 h 3558444"/>
                  <a:gd name="connsiteX35" fmla="*/ 329851 w 2520981"/>
                  <a:gd name="connsiteY35" fmla="*/ 1361408 h 3558444"/>
                  <a:gd name="connsiteX36" fmla="*/ 2183987 w 2520981"/>
                  <a:gd name="connsiteY36" fmla="*/ 1361408 h 3558444"/>
                  <a:gd name="connsiteX37" fmla="*/ 2244852 w 2520981"/>
                  <a:gd name="connsiteY37" fmla="*/ 1422273 h 3558444"/>
                  <a:gd name="connsiteX38" fmla="*/ 2183987 w 2520981"/>
                  <a:gd name="connsiteY38" fmla="*/ 1483043 h 355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20981" h="3558444">
                    <a:moveTo>
                      <a:pt x="2062258" y="478346"/>
                    </a:moveTo>
                    <a:cubicBezTo>
                      <a:pt x="2028730" y="478346"/>
                      <a:pt x="2001488" y="451104"/>
                      <a:pt x="2001488" y="417481"/>
                    </a:cubicBezTo>
                    <a:lnTo>
                      <a:pt x="2001488" y="0"/>
                    </a:lnTo>
                    <a:lnTo>
                      <a:pt x="152781" y="0"/>
                    </a:lnTo>
                    <a:cubicBezTo>
                      <a:pt x="68580" y="0"/>
                      <a:pt x="0" y="68390"/>
                      <a:pt x="0" y="152686"/>
                    </a:cubicBezTo>
                    <a:lnTo>
                      <a:pt x="0" y="3405664"/>
                    </a:lnTo>
                    <a:cubicBezTo>
                      <a:pt x="0" y="3489865"/>
                      <a:pt x="68580" y="3558445"/>
                      <a:pt x="152781" y="3558445"/>
                    </a:cubicBezTo>
                    <a:lnTo>
                      <a:pt x="2368201" y="3558445"/>
                    </a:lnTo>
                    <a:cubicBezTo>
                      <a:pt x="2452497" y="3558445"/>
                      <a:pt x="2520982" y="3489865"/>
                      <a:pt x="2520982" y="3405664"/>
                    </a:cubicBezTo>
                    <a:lnTo>
                      <a:pt x="2520982" y="478346"/>
                    </a:lnTo>
                    <a:lnTo>
                      <a:pt x="2062258" y="478346"/>
                    </a:lnTo>
                    <a:close/>
                    <a:moveTo>
                      <a:pt x="329851" y="798290"/>
                    </a:moveTo>
                    <a:lnTo>
                      <a:pt x="1518476" y="798290"/>
                    </a:lnTo>
                    <a:cubicBezTo>
                      <a:pt x="1552004" y="798290"/>
                      <a:pt x="1579340" y="825532"/>
                      <a:pt x="1579340" y="859155"/>
                    </a:cubicBezTo>
                    <a:cubicBezTo>
                      <a:pt x="1579340" y="892683"/>
                      <a:pt x="1552099" y="919925"/>
                      <a:pt x="1518476" y="919925"/>
                    </a:cubicBezTo>
                    <a:lnTo>
                      <a:pt x="329851" y="919925"/>
                    </a:lnTo>
                    <a:cubicBezTo>
                      <a:pt x="296323" y="919925"/>
                      <a:pt x="269081" y="892778"/>
                      <a:pt x="269081" y="859155"/>
                    </a:cubicBezTo>
                    <a:cubicBezTo>
                      <a:pt x="269081" y="825627"/>
                      <a:pt x="296228" y="798290"/>
                      <a:pt x="329851" y="798290"/>
                    </a:cubicBezTo>
                    <a:close/>
                    <a:moveTo>
                      <a:pt x="2183987" y="2691194"/>
                    </a:moveTo>
                    <a:lnTo>
                      <a:pt x="329851" y="2691194"/>
                    </a:lnTo>
                    <a:cubicBezTo>
                      <a:pt x="296323" y="2691194"/>
                      <a:pt x="269081" y="2664047"/>
                      <a:pt x="269081" y="2630424"/>
                    </a:cubicBezTo>
                    <a:cubicBezTo>
                      <a:pt x="269081" y="2596896"/>
                      <a:pt x="296228" y="2569559"/>
                      <a:pt x="329851" y="2569559"/>
                    </a:cubicBezTo>
                    <a:lnTo>
                      <a:pt x="2183987" y="2569559"/>
                    </a:lnTo>
                    <a:cubicBezTo>
                      <a:pt x="2217515" y="2569559"/>
                      <a:pt x="2244852" y="2596801"/>
                      <a:pt x="2244852" y="2630424"/>
                    </a:cubicBezTo>
                    <a:cubicBezTo>
                      <a:pt x="2244852" y="2664047"/>
                      <a:pt x="2217611" y="2691194"/>
                      <a:pt x="2183987" y="2691194"/>
                    </a:cubicBezTo>
                    <a:close/>
                    <a:moveTo>
                      <a:pt x="2183987" y="2107597"/>
                    </a:moveTo>
                    <a:lnTo>
                      <a:pt x="329851" y="2107597"/>
                    </a:lnTo>
                    <a:cubicBezTo>
                      <a:pt x="296323" y="2107597"/>
                      <a:pt x="269081" y="2080451"/>
                      <a:pt x="269081" y="2046827"/>
                    </a:cubicBezTo>
                    <a:cubicBezTo>
                      <a:pt x="269081" y="2013204"/>
                      <a:pt x="296228" y="1985962"/>
                      <a:pt x="329851" y="1985962"/>
                    </a:cubicBezTo>
                    <a:lnTo>
                      <a:pt x="2183987" y="1985962"/>
                    </a:lnTo>
                    <a:cubicBezTo>
                      <a:pt x="2217515" y="1985962"/>
                      <a:pt x="2244852" y="2013204"/>
                      <a:pt x="2244852" y="2046827"/>
                    </a:cubicBezTo>
                    <a:cubicBezTo>
                      <a:pt x="2244852" y="2080451"/>
                      <a:pt x="2217611" y="2107597"/>
                      <a:pt x="2183987" y="2107597"/>
                    </a:cubicBezTo>
                    <a:close/>
                    <a:moveTo>
                      <a:pt x="2183987" y="1483043"/>
                    </a:moveTo>
                    <a:lnTo>
                      <a:pt x="329851" y="1483043"/>
                    </a:lnTo>
                    <a:cubicBezTo>
                      <a:pt x="296323" y="1483043"/>
                      <a:pt x="269081" y="1455896"/>
                      <a:pt x="269081" y="1422273"/>
                    </a:cubicBezTo>
                    <a:cubicBezTo>
                      <a:pt x="269081" y="1388745"/>
                      <a:pt x="296228" y="1361408"/>
                      <a:pt x="329851" y="1361408"/>
                    </a:cubicBezTo>
                    <a:lnTo>
                      <a:pt x="2183987" y="1361408"/>
                    </a:lnTo>
                    <a:cubicBezTo>
                      <a:pt x="2217515" y="1361408"/>
                      <a:pt x="2244852" y="1388650"/>
                      <a:pt x="2244852" y="1422273"/>
                    </a:cubicBezTo>
                    <a:cubicBezTo>
                      <a:pt x="2244852" y="1455801"/>
                      <a:pt x="2217611" y="1483043"/>
                      <a:pt x="2183987" y="1483043"/>
                    </a:cubicBez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grpSp>
      </p:grpSp>
      <p:grpSp>
        <p:nvGrpSpPr>
          <p:cNvPr id="60" name="Group 59">
            <a:extLst>
              <a:ext uri="{FF2B5EF4-FFF2-40B4-BE49-F238E27FC236}">
                <a16:creationId xmlns:a16="http://schemas.microsoft.com/office/drawing/2014/main" id="{21D1C6E6-AB96-4C40-B67C-83CE99261C6D}"/>
              </a:ext>
            </a:extLst>
          </p:cNvPr>
          <p:cNvGrpSpPr>
            <a:grpSpLocks noChangeAspect="1"/>
          </p:cNvGrpSpPr>
          <p:nvPr/>
        </p:nvGrpSpPr>
        <p:grpSpPr>
          <a:xfrm>
            <a:off x="255262" y="1206373"/>
            <a:ext cx="5791199" cy="1928369"/>
            <a:chOff x="255262" y="1206373"/>
            <a:chExt cx="5791199" cy="1928369"/>
          </a:xfrm>
        </p:grpSpPr>
        <p:grpSp>
          <p:nvGrpSpPr>
            <p:cNvPr id="3" name="Group 2">
              <a:extLst>
                <a:ext uri="{FF2B5EF4-FFF2-40B4-BE49-F238E27FC236}">
                  <a16:creationId xmlns:a16="http://schemas.microsoft.com/office/drawing/2014/main" id="{873B2CD3-8692-4BC3-A272-20372DAD34D8}"/>
                </a:ext>
              </a:extLst>
            </p:cNvPr>
            <p:cNvGrpSpPr/>
            <p:nvPr/>
          </p:nvGrpSpPr>
          <p:grpSpPr>
            <a:xfrm>
              <a:off x="255262" y="1206373"/>
              <a:ext cx="5791199" cy="1928369"/>
              <a:chOff x="255262" y="1206373"/>
              <a:chExt cx="5791199" cy="1928369"/>
            </a:xfrm>
          </p:grpSpPr>
          <p:pic>
            <p:nvPicPr>
              <p:cNvPr id="50" name="Graphic 49">
                <a:extLst>
                  <a:ext uri="{FF2B5EF4-FFF2-40B4-BE49-F238E27FC236}">
                    <a16:creationId xmlns:a16="http://schemas.microsoft.com/office/drawing/2014/main" id="{8DB6DE76-B4B0-4C6D-BA2F-022395E5791E}"/>
                  </a:ext>
                </a:extLst>
              </p:cNvPr>
              <p:cNvPicPr>
                <a:picLocks noChangeAspect="1"/>
              </p:cNvPicPr>
              <p:nvPr/>
            </p:nvPicPr>
            <p:blipFill>
              <a:blip r:embed="rId4">
                <a:extLst>
                  <a:ext uri="{96DAC541-7B7A-43D3-8B79-37D633B846F1}">
                    <asvg:svgBlip xmlns:asvg="http://schemas.microsoft.com/office/drawing/2016/SVG/main" r:embed="rId5"/>
                  </a:ext>
                </a:extLst>
              </a:blip>
              <a:srcRect l="15832" t="23515" r="67863" b="26791"/>
              <a:stretch>
                <a:fillRect/>
              </a:stretch>
            </p:blipFill>
            <p:spPr>
              <a:xfrm rot="5400000">
                <a:off x="2186677" y="-725042"/>
                <a:ext cx="1928369" cy="5791199"/>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p:spPr>
          </p:pic>
          <p:sp>
            <p:nvSpPr>
              <p:cNvPr id="5" name="Rectangle 4">
                <a:extLst>
                  <a:ext uri="{FF2B5EF4-FFF2-40B4-BE49-F238E27FC236}">
                    <a16:creationId xmlns:a16="http://schemas.microsoft.com/office/drawing/2014/main" id="{B980D8BC-1ACE-4A98-8DD0-D9FCFA66BBBA}"/>
                  </a:ext>
                </a:extLst>
              </p:cNvPr>
              <p:cNvSpPr/>
              <p:nvPr/>
            </p:nvSpPr>
            <p:spPr>
              <a:xfrm>
                <a:off x="255588" y="1210691"/>
                <a:ext cx="5783262" cy="1924050"/>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72000" rIns="72000" bIns="1800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800" b="1" i="0" u="none" strike="noStrike" kern="1200" cap="none" spc="0" normalizeH="0" baseline="0" noProof="0" dirty="0">
                    <a:ln>
                      <a:noFill/>
                    </a:ln>
                    <a:solidFill>
                      <a:srgbClr val="221F20"/>
                    </a:solidFill>
                    <a:effectLst/>
                    <a:uLnTx/>
                    <a:uFillTx/>
                    <a:latin typeface="+mj-lt"/>
                    <a:ea typeface="+mn-ea"/>
                    <a:cs typeface="+mn-cs"/>
                  </a:rPr>
                  <a:t>1 603 395 882</a:t>
                </a:r>
                <a:endParaRPr kumimoji="0" lang="en-US" sz="4800" b="1" i="0" u="none" strike="noStrike" kern="1200" cap="none" spc="0" normalizeH="0" baseline="0" noProof="0" dirty="0">
                  <a:ln>
                    <a:noFill/>
                  </a:ln>
                  <a:solidFill>
                    <a:srgbClr val="221F20"/>
                  </a:solidFill>
                  <a:effectLst/>
                  <a:uLnTx/>
                  <a:uFillTx/>
                  <a:latin typeface="+mj-lt"/>
                  <a:ea typeface="+mn-ea"/>
                  <a:cs typeface="+mn-cs"/>
                </a:endParaRPr>
              </a:p>
            </p:txBody>
          </p:sp>
          <p:sp>
            <p:nvSpPr>
              <p:cNvPr id="13" name="Rectangle 12">
                <a:extLst>
                  <a:ext uri="{FF2B5EF4-FFF2-40B4-BE49-F238E27FC236}">
                    <a16:creationId xmlns:a16="http://schemas.microsoft.com/office/drawing/2014/main" id="{0FE86B9A-5AD3-4BF2-B96C-4F8E7B7FDB61}"/>
                  </a:ext>
                </a:extLst>
              </p:cNvPr>
              <p:cNvSpPr/>
              <p:nvPr/>
            </p:nvSpPr>
            <p:spPr>
              <a:xfrm>
                <a:off x="448983" y="1775230"/>
                <a:ext cx="272702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rPr>
                  <a:t>Species occurrence records</a:t>
                </a:r>
              </a:p>
            </p:txBody>
          </p:sp>
          <p:sp>
            <p:nvSpPr>
              <p:cNvPr id="33" name="Freeform: Shape 32">
                <a:extLst>
                  <a:ext uri="{FF2B5EF4-FFF2-40B4-BE49-F238E27FC236}">
                    <a16:creationId xmlns:a16="http://schemas.microsoft.com/office/drawing/2014/main" id="{35B0D10B-3548-4CA3-AEDA-9D682BA5C36C}"/>
                  </a:ext>
                </a:extLst>
              </p:cNvPr>
              <p:cNvSpPr/>
              <p:nvPr/>
            </p:nvSpPr>
            <p:spPr>
              <a:xfrm>
                <a:off x="4166224" y="1210692"/>
                <a:ext cx="1767990" cy="1149641"/>
              </a:xfrm>
              <a:custGeom>
                <a:avLst/>
                <a:gdLst>
                  <a:gd name="connsiteX0" fmla="*/ 45118 w 1767990"/>
                  <a:gd name="connsiteY0" fmla="*/ 0 h 1149641"/>
                  <a:gd name="connsiteX1" fmla="*/ 1722872 w 1767990"/>
                  <a:gd name="connsiteY1" fmla="*/ 0 h 1149641"/>
                  <a:gd name="connsiteX2" fmla="*/ 1750031 w 1767990"/>
                  <a:gd name="connsiteY2" fmla="*/ 87490 h 1149641"/>
                  <a:gd name="connsiteX3" fmla="*/ 1767990 w 1767990"/>
                  <a:gd name="connsiteY3" fmla="*/ 265646 h 1149641"/>
                  <a:gd name="connsiteX4" fmla="*/ 883995 w 1767990"/>
                  <a:gd name="connsiteY4" fmla="*/ 1149641 h 1149641"/>
                  <a:gd name="connsiteX5" fmla="*/ 0 w 1767990"/>
                  <a:gd name="connsiteY5" fmla="*/ 265646 h 1149641"/>
                  <a:gd name="connsiteX6" fmla="*/ 17960 w 1767990"/>
                  <a:gd name="connsiteY6" fmla="*/ 87490 h 11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7990" h="1149641">
                    <a:moveTo>
                      <a:pt x="45118" y="0"/>
                    </a:moveTo>
                    <a:lnTo>
                      <a:pt x="1722872" y="0"/>
                    </a:lnTo>
                    <a:lnTo>
                      <a:pt x="1750031" y="87490"/>
                    </a:lnTo>
                    <a:cubicBezTo>
                      <a:pt x="1761806" y="145036"/>
                      <a:pt x="1767990" y="204619"/>
                      <a:pt x="1767990" y="265646"/>
                    </a:cubicBezTo>
                    <a:cubicBezTo>
                      <a:pt x="1767990" y="753863"/>
                      <a:pt x="1372212" y="1149641"/>
                      <a:pt x="883995" y="1149641"/>
                    </a:cubicBezTo>
                    <a:cubicBezTo>
                      <a:pt x="395778" y="1149641"/>
                      <a:pt x="0" y="753863"/>
                      <a:pt x="0" y="265646"/>
                    </a:cubicBezTo>
                    <a:cubicBezTo>
                      <a:pt x="0" y="204619"/>
                      <a:pt x="6184" y="145036"/>
                      <a:pt x="17960" y="87490"/>
                    </a:cubicBezTo>
                    <a:close/>
                  </a:path>
                </a:pathLst>
              </a:custGeom>
              <a:solidFill>
                <a:schemeClr val="bg1">
                  <a:alpha val="43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000000"/>
                  </a:solidFill>
                  <a:effectLst/>
                  <a:uLnTx/>
                  <a:uFillTx/>
                  <a:latin typeface="Roboto Regular" panose="02000000000000000000" pitchFamily="2" charset="0"/>
                  <a:ea typeface="+mn-ea"/>
                  <a:cs typeface="+mn-cs"/>
                </a:endParaRPr>
              </a:p>
            </p:txBody>
          </p:sp>
        </p:grpSp>
        <p:grpSp>
          <p:nvGrpSpPr>
            <p:cNvPr id="55" name="Graphic 53">
              <a:extLst>
                <a:ext uri="{FF2B5EF4-FFF2-40B4-BE49-F238E27FC236}">
                  <a16:creationId xmlns:a16="http://schemas.microsoft.com/office/drawing/2014/main" id="{E9E1C0D5-CD0F-4FF4-BBB4-E7A91DC18911}"/>
                </a:ext>
              </a:extLst>
            </p:cNvPr>
            <p:cNvGrpSpPr/>
            <p:nvPr/>
          </p:nvGrpSpPr>
          <p:grpSpPr>
            <a:xfrm>
              <a:off x="4785400" y="1319962"/>
              <a:ext cx="529637" cy="883932"/>
              <a:chOff x="4764739" y="1247773"/>
              <a:chExt cx="572547" cy="955547"/>
            </a:xfrm>
            <a:solidFill>
              <a:srgbClr val="FFFFFF"/>
            </a:solidFill>
          </p:grpSpPr>
          <p:sp>
            <p:nvSpPr>
              <p:cNvPr id="56" name="Freeform: Shape 55">
                <a:extLst>
                  <a:ext uri="{FF2B5EF4-FFF2-40B4-BE49-F238E27FC236}">
                    <a16:creationId xmlns:a16="http://schemas.microsoft.com/office/drawing/2014/main" id="{FF9552AE-F76A-4DD4-B3E3-BA481F53B4FE}"/>
                  </a:ext>
                </a:extLst>
              </p:cNvPr>
              <p:cNvSpPr/>
              <p:nvPr/>
            </p:nvSpPr>
            <p:spPr>
              <a:xfrm>
                <a:off x="4764739" y="1962148"/>
                <a:ext cx="571690" cy="241172"/>
              </a:xfrm>
              <a:custGeom>
                <a:avLst/>
                <a:gdLst>
                  <a:gd name="connsiteX0" fmla="*/ 407194 w 571690"/>
                  <a:gd name="connsiteY0" fmla="*/ 286 h 241172"/>
                  <a:gd name="connsiteX1" fmla="*/ 361855 w 571690"/>
                  <a:gd name="connsiteY1" fmla="*/ 51530 h 241172"/>
                  <a:gd name="connsiteX2" fmla="*/ 514636 w 571690"/>
                  <a:gd name="connsiteY2" fmla="*/ 115824 h 241172"/>
                  <a:gd name="connsiteX3" fmla="*/ 285941 w 571690"/>
                  <a:gd name="connsiteY3" fmla="*/ 184023 h 241172"/>
                  <a:gd name="connsiteX4" fmla="*/ 57150 w 571690"/>
                  <a:gd name="connsiteY4" fmla="*/ 115824 h 241172"/>
                  <a:gd name="connsiteX5" fmla="*/ 211455 w 571690"/>
                  <a:gd name="connsiteY5" fmla="*/ 51340 h 241172"/>
                  <a:gd name="connsiteX6" fmla="*/ 166116 w 571690"/>
                  <a:gd name="connsiteY6" fmla="*/ 0 h 241172"/>
                  <a:gd name="connsiteX7" fmla="*/ 0 w 571690"/>
                  <a:gd name="connsiteY7" fmla="*/ 115824 h 241172"/>
                  <a:gd name="connsiteX8" fmla="*/ 285845 w 571690"/>
                  <a:gd name="connsiteY8" fmla="*/ 241173 h 241172"/>
                  <a:gd name="connsiteX9" fmla="*/ 571691 w 571690"/>
                  <a:gd name="connsiteY9" fmla="*/ 115824 h 241172"/>
                  <a:gd name="connsiteX10" fmla="*/ 407194 w 571690"/>
                  <a:gd name="connsiteY10" fmla="*/ 286 h 24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690" h="241172">
                    <a:moveTo>
                      <a:pt x="407194" y="286"/>
                    </a:moveTo>
                    <a:cubicBezTo>
                      <a:pt x="390049" y="20383"/>
                      <a:pt x="374618" y="37624"/>
                      <a:pt x="361855" y="51530"/>
                    </a:cubicBezTo>
                    <a:cubicBezTo>
                      <a:pt x="450818" y="60865"/>
                      <a:pt x="514636" y="86106"/>
                      <a:pt x="514636" y="115824"/>
                    </a:cubicBezTo>
                    <a:cubicBezTo>
                      <a:pt x="514636" y="153448"/>
                      <a:pt x="412242" y="184023"/>
                      <a:pt x="285941" y="184023"/>
                    </a:cubicBezTo>
                    <a:cubicBezTo>
                      <a:pt x="159639" y="184023"/>
                      <a:pt x="57150" y="153448"/>
                      <a:pt x="57150" y="115824"/>
                    </a:cubicBezTo>
                    <a:cubicBezTo>
                      <a:pt x="57150" y="85915"/>
                      <a:pt x="121730" y="60579"/>
                      <a:pt x="211455" y="51340"/>
                    </a:cubicBezTo>
                    <a:cubicBezTo>
                      <a:pt x="198692" y="37433"/>
                      <a:pt x="183261" y="20098"/>
                      <a:pt x="166116" y="0"/>
                    </a:cubicBezTo>
                    <a:cubicBezTo>
                      <a:pt x="86868" y="13049"/>
                      <a:pt x="0" y="43720"/>
                      <a:pt x="0" y="115824"/>
                    </a:cubicBezTo>
                    <a:cubicBezTo>
                      <a:pt x="0" y="235077"/>
                      <a:pt x="238125" y="241173"/>
                      <a:pt x="285845" y="241173"/>
                    </a:cubicBezTo>
                    <a:cubicBezTo>
                      <a:pt x="333566" y="241173"/>
                      <a:pt x="571691" y="235172"/>
                      <a:pt x="571691" y="115824"/>
                    </a:cubicBezTo>
                    <a:cubicBezTo>
                      <a:pt x="571786" y="44196"/>
                      <a:pt x="486061" y="13430"/>
                      <a:pt x="407194" y="286"/>
                    </a:cubicBezTo>
                    <a:close/>
                  </a:path>
                </a:pathLst>
              </a:custGeom>
              <a:solidFill>
                <a:srgbClr val="FFFFFF"/>
              </a:solidFill>
              <a:ln w="9525" cap="flat">
                <a:noFill/>
                <a:prstDash val="solid"/>
                <a:miter/>
              </a:ln>
            </p:spPr>
            <p:txBody>
              <a:bodyPr rtlCol="0" anchor="ctr"/>
              <a:lstStyle/>
              <a:p>
                <a:endParaRPr lang="en-GB" dirty="0">
                  <a:latin typeface="Roboto Regular" panose="02000000000000000000" pitchFamily="2" charset="0"/>
                </a:endParaRPr>
              </a:p>
            </p:txBody>
          </p:sp>
          <p:sp>
            <p:nvSpPr>
              <p:cNvPr id="57" name="Freeform: Shape 56">
                <a:extLst>
                  <a:ext uri="{FF2B5EF4-FFF2-40B4-BE49-F238E27FC236}">
                    <a16:creationId xmlns:a16="http://schemas.microsoft.com/office/drawing/2014/main" id="{92018D70-47A4-4591-8496-FE7285D75C0F}"/>
                  </a:ext>
                </a:extLst>
              </p:cNvPr>
              <p:cNvSpPr/>
              <p:nvPr/>
            </p:nvSpPr>
            <p:spPr>
              <a:xfrm>
                <a:off x="4765786" y="1247773"/>
                <a:ext cx="571500" cy="762000"/>
              </a:xfrm>
              <a:custGeom>
                <a:avLst/>
                <a:gdLst>
                  <a:gd name="connsiteX0" fmla="*/ 95 w 571500"/>
                  <a:gd name="connsiteY0" fmla="*/ 285750 h 762000"/>
                  <a:gd name="connsiteX1" fmla="*/ 29623 w 571500"/>
                  <a:gd name="connsiteY1" fmla="*/ 406908 h 762000"/>
                  <a:gd name="connsiteX2" fmla="*/ 285655 w 571500"/>
                  <a:gd name="connsiteY2" fmla="*/ 762000 h 762000"/>
                  <a:gd name="connsiteX3" fmla="*/ 541401 w 571500"/>
                  <a:gd name="connsiteY3" fmla="*/ 407861 h 762000"/>
                  <a:gd name="connsiteX4" fmla="*/ 571500 w 571500"/>
                  <a:gd name="connsiteY4" fmla="*/ 281845 h 762000"/>
                  <a:gd name="connsiteX5" fmla="*/ 571310 w 571500"/>
                  <a:gd name="connsiteY5" fmla="*/ 275463 h 762000"/>
                  <a:gd name="connsiteX6" fmla="*/ 571214 w 571500"/>
                  <a:gd name="connsiteY6" fmla="*/ 270510 h 762000"/>
                  <a:gd name="connsiteX7" fmla="*/ 285750 w 571500"/>
                  <a:gd name="connsiteY7" fmla="*/ 0 h 762000"/>
                  <a:gd name="connsiteX8" fmla="*/ 0 w 571500"/>
                  <a:gd name="connsiteY8" fmla="*/ 281845 h 762000"/>
                  <a:gd name="connsiteX9" fmla="*/ 0 w 571500"/>
                  <a:gd name="connsiteY9" fmla="*/ 283369 h 762000"/>
                  <a:gd name="connsiteX10" fmla="*/ 0 w 571500"/>
                  <a:gd name="connsiteY10" fmla="*/ 283464 h 762000"/>
                  <a:gd name="connsiteX11" fmla="*/ 95 w 571500"/>
                  <a:gd name="connsiteY11" fmla="*/ 285750 h 762000"/>
                  <a:gd name="connsiteX12" fmla="*/ 285750 w 571500"/>
                  <a:gd name="connsiteY12" fmla="*/ 199168 h 762000"/>
                  <a:gd name="connsiteX13" fmla="*/ 369761 w 571500"/>
                  <a:gd name="connsiteY13" fmla="*/ 281845 h 762000"/>
                  <a:gd name="connsiteX14" fmla="*/ 285750 w 571500"/>
                  <a:gd name="connsiteY14" fmla="*/ 364522 h 762000"/>
                  <a:gd name="connsiteX15" fmla="*/ 201740 w 571500"/>
                  <a:gd name="connsiteY15" fmla="*/ 281845 h 762000"/>
                  <a:gd name="connsiteX16" fmla="*/ 285750 w 571500"/>
                  <a:gd name="connsiteY16" fmla="*/ 199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0" h="762000">
                    <a:moveTo>
                      <a:pt x="95" y="285750"/>
                    </a:moveTo>
                    <a:cubicBezTo>
                      <a:pt x="667" y="329279"/>
                      <a:pt x="11240" y="370332"/>
                      <a:pt x="29623" y="406908"/>
                    </a:cubicBezTo>
                    <a:cubicBezTo>
                      <a:pt x="102680" y="578834"/>
                      <a:pt x="285655" y="762000"/>
                      <a:pt x="285655" y="762000"/>
                    </a:cubicBezTo>
                    <a:cubicBezTo>
                      <a:pt x="285655" y="762000"/>
                      <a:pt x="468154" y="579787"/>
                      <a:pt x="541401" y="407861"/>
                    </a:cubicBezTo>
                    <a:cubicBezTo>
                      <a:pt x="560642" y="369951"/>
                      <a:pt x="571500" y="327184"/>
                      <a:pt x="571500" y="281845"/>
                    </a:cubicBezTo>
                    <a:cubicBezTo>
                      <a:pt x="571500" y="279749"/>
                      <a:pt x="571405" y="277654"/>
                      <a:pt x="571310" y="275463"/>
                    </a:cubicBezTo>
                    <a:cubicBezTo>
                      <a:pt x="571405" y="266319"/>
                      <a:pt x="571691" y="265367"/>
                      <a:pt x="571214" y="270510"/>
                    </a:cubicBezTo>
                    <a:cubicBezTo>
                      <a:pt x="565214" y="120110"/>
                      <a:pt x="439769" y="0"/>
                      <a:pt x="285750" y="0"/>
                    </a:cubicBezTo>
                    <a:cubicBezTo>
                      <a:pt x="127921" y="0"/>
                      <a:pt x="0" y="126206"/>
                      <a:pt x="0" y="281845"/>
                    </a:cubicBezTo>
                    <a:cubicBezTo>
                      <a:pt x="0" y="282321"/>
                      <a:pt x="0" y="282893"/>
                      <a:pt x="0" y="283369"/>
                    </a:cubicBezTo>
                    <a:cubicBezTo>
                      <a:pt x="0" y="283369"/>
                      <a:pt x="0" y="283464"/>
                      <a:pt x="0" y="283464"/>
                    </a:cubicBezTo>
                    <a:cubicBezTo>
                      <a:pt x="0" y="284226"/>
                      <a:pt x="95" y="284988"/>
                      <a:pt x="95" y="285750"/>
                    </a:cubicBezTo>
                    <a:close/>
                    <a:moveTo>
                      <a:pt x="285750" y="199168"/>
                    </a:moveTo>
                    <a:cubicBezTo>
                      <a:pt x="332137" y="199168"/>
                      <a:pt x="369761" y="236220"/>
                      <a:pt x="369761" y="281845"/>
                    </a:cubicBezTo>
                    <a:cubicBezTo>
                      <a:pt x="369761" y="327565"/>
                      <a:pt x="332137" y="364522"/>
                      <a:pt x="285750" y="364522"/>
                    </a:cubicBezTo>
                    <a:cubicBezTo>
                      <a:pt x="239363" y="364522"/>
                      <a:pt x="201740" y="327470"/>
                      <a:pt x="201740" y="281845"/>
                    </a:cubicBezTo>
                    <a:cubicBezTo>
                      <a:pt x="201740" y="236220"/>
                      <a:pt x="239363" y="199168"/>
                      <a:pt x="285750" y="199168"/>
                    </a:cubicBezTo>
                    <a:close/>
                  </a:path>
                </a:pathLst>
              </a:custGeom>
              <a:solidFill>
                <a:srgbClr val="FFFFFF"/>
              </a:solidFill>
              <a:ln w="9525" cap="flat">
                <a:noFill/>
                <a:prstDash val="solid"/>
                <a:miter/>
              </a:ln>
            </p:spPr>
            <p:txBody>
              <a:bodyPr rtlCol="0" anchor="ctr"/>
              <a:lstStyle/>
              <a:p>
                <a:endParaRPr lang="en-GB" dirty="0">
                  <a:latin typeface="Roboto Regular" panose="02000000000000000000" pitchFamily="2" charset="0"/>
                </a:endParaRPr>
              </a:p>
            </p:txBody>
          </p:sp>
        </p:grpSp>
      </p:grpSp>
      <p:grpSp>
        <p:nvGrpSpPr>
          <p:cNvPr id="63" name="Group 62">
            <a:extLst>
              <a:ext uri="{FF2B5EF4-FFF2-40B4-BE49-F238E27FC236}">
                <a16:creationId xmlns:a16="http://schemas.microsoft.com/office/drawing/2014/main" id="{07698E78-3980-443C-8C24-7C9BF4498D6C}"/>
              </a:ext>
            </a:extLst>
          </p:cNvPr>
          <p:cNvGrpSpPr>
            <a:grpSpLocks noChangeAspect="1"/>
          </p:cNvGrpSpPr>
          <p:nvPr/>
        </p:nvGrpSpPr>
        <p:grpSpPr>
          <a:xfrm>
            <a:off x="6153149" y="1206373"/>
            <a:ext cx="5817155" cy="1509464"/>
            <a:chOff x="6153150" y="1206373"/>
            <a:chExt cx="5791200" cy="1502729"/>
          </a:xfrm>
        </p:grpSpPr>
        <p:sp>
          <p:nvSpPr>
            <p:cNvPr id="8" name="Rectangle 7">
              <a:extLst>
                <a:ext uri="{FF2B5EF4-FFF2-40B4-BE49-F238E27FC236}">
                  <a16:creationId xmlns:a16="http://schemas.microsoft.com/office/drawing/2014/main" id="{D0D13FD6-8D44-43CE-857A-6C2AA04B9077}"/>
                </a:ext>
              </a:extLst>
            </p:cNvPr>
            <p:cNvSpPr/>
            <p:nvPr/>
          </p:nvSpPr>
          <p:spPr>
            <a:xfrm>
              <a:off x="6153150" y="1210691"/>
              <a:ext cx="5791200" cy="149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72000" rIns="72000" bIns="72000" numCol="1" spcCol="0" rtlCol="0" fromWordArt="0" anchor="b" anchorCtr="0" forceAA="0" compatLnSpc="1">
              <a:prstTxWarp prst="textNoShape">
                <a:avLst/>
              </a:prstTxWarp>
              <a:noAutofit/>
            </a:bodyPr>
            <a:lstStyle/>
            <a:p>
              <a:pPr lvl="0">
                <a:defRPr/>
              </a:pPr>
              <a:r>
                <a:rPr lang="en-US" sz="4800" b="1" dirty="0">
                  <a:solidFill>
                    <a:srgbClr val="221F20"/>
                  </a:solidFill>
                  <a:latin typeface="Roboto Bold"/>
                </a:rPr>
                <a:t>54 583</a:t>
              </a:r>
              <a:endParaRPr kumimoji="0" lang="en-US" sz="4800" b="1" i="0" u="none" strike="noStrike" kern="1200" cap="none" spc="0" normalizeH="0" baseline="0" noProof="0" dirty="0">
                <a:ln>
                  <a:noFill/>
                </a:ln>
                <a:solidFill>
                  <a:srgbClr val="221F20"/>
                </a:solidFill>
                <a:effectLst/>
                <a:uLnTx/>
                <a:uFillTx/>
                <a:latin typeface="Roboto Bold"/>
                <a:ea typeface="+mn-ea"/>
                <a:cs typeface="+mn-cs"/>
              </a:endParaRPr>
            </a:p>
          </p:txBody>
        </p:sp>
        <p:sp>
          <p:nvSpPr>
            <p:cNvPr id="74" name="Rectangle 73">
              <a:extLst>
                <a:ext uri="{FF2B5EF4-FFF2-40B4-BE49-F238E27FC236}">
                  <a16:creationId xmlns:a16="http://schemas.microsoft.com/office/drawing/2014/main" id="{A7288246-D42E-411C-A82C-681B16776E44}"/>
                </a:ext>
              </a:extLst>
            </p:cNvPr>
            <p:cNvSpPr>
              <a:spLocks noChangeAspect="1"/>
            </p:cNvSpPr>
            <p:nvPr/>
          </p:nvSpPr>
          <p:spPr>
            <a:xfrm>
              <a:off x="6645344" y="1515348"/>
              <a:ext cx="99418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t>Datasets</a:t>
              </a:r>
            </a:p>
          </p:txBody>
        </p:sp>
        <p:sp>
          <p:nvSpPr>
            <p:cNvPr id="38" name="Freeform: Shape 37">
              <a:extLst>
                <a:ext uri="{FF2B5EF4-FFF2-40B4-BE49-F238E27FC236}">
                  <a16:creationId xmlns:a16="http://schemas.microsoft.com/office/drawing/2014/main" id="{CA5D655C-C5D9-4A05-AA54-27782EA25E8D}"/>
                </a:ext>
              </a:extLst>
            </p:cNvPr>
            <p:cNvSpPr/>
            <p:nvPr/>
          </p:nvSpPr>
          <p:spPr>
            <a:xfrm rot="10800000">
              <a:off x="9844850" y="1206373"/>
              <a:ext cx="1557718" cy="1272356"/>
            </a:xfrm>
            <a:custGeom>
              <a:avLst/>
              <a:gdLst>
                <a:gd name="connsiteX0" fmla="*/ 749206 w 1498412"/>
                <a:gd name="connsiteY0" fmla="*/ 0 h 1223915"/>
                <a:gd name="connsiteX1" fmla="*/ 1498412 w 1498412"/>
                <a:gd name="connsiteY1" fmla="*/ 749206 h 1223915"/>
                <a:gd name="connsiteX2" fmla="*/ 1370459 w 1498412"/>
                <a:gd name="connsiteY2" fmla="*/ 1168094 h 1223915"/>
                <a:gd name="connsiteX3" fmla="*/ 1324403 w 1498412"/>
                <a:gd name="connsiteY3" fmla="*/ 1223915 h 1223915"/>
                <a:gd name="connsiteX4" fmla="*/ 174009 w 1498412"/>
                <a:gd name="connsiteY4" fmla="*/ 1223915 h 1223915"/>
                <a:gd name="connsiteX5" fmla="*/ 127953 w 1498412"/>
                <a:gd name="connsiteY5" fmla="*/ 1168094 h 1223915"/>
                <a:gd name="connsiteX6" fmla="*/ 0 w 1498412"/>
                <a:gd name="connsiteY6" fmla="*/ 749206 h 1223915"/>
                <a:gd name="connsiteX7" fmla="*/ 749206 w 1498412"/>
                <a:gd name="connsiteY7" fmla="*/ 0 h 122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412" h="1223915">
                  <a:moveTo>
                    <a:pt x="749206" y="0"/>
                  </a:moveTo>
                  <a:cubicBezTo>
                    <a:pt x="1162981" y="0"/>
                    <a:pt x="1498412" y="335431"/>
                    <a:pt x="1498412" y="749206"/>
                  </a:cubicBezTo>
                  <a:cubicBezTo>
                    <a:pt x="1498412" y="904372"/>
                    <a:pt x="1451242" y="1048520"/>
                    <a:pt x="1370459" y="1168094"/>
                  </a:cubicBezTo>
                  <a:lnTo>
                    <a:pt x="1324403" y="1223915"/>
                  </a:lnTo>
                  <a:lnTo>
                    <a:pt x="174009" y="1223915"/>
                  </a:lnTo>
                  <a:lnTo>
                    <a:pt x="127953" y="1168094"/>
                  </a:lnTo>
                  <a:cubicBezTo>
                    <a:pt x="47170" y="1048520"/>
                    <a:pt x="0" y="904372"/>
                    <a:pt x="0" y="749206"/>
                  </a:cubicBezTo>
                  <a:cubicBezTo>
                    <a:pt x="0" y="335431"/>
                    <a:pt x="335431" y="0"/>
                    <a:pt x="74920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endParaRPr>
            </a:p>
          </p:txBody>
        </p:sp>
        <p:sp>
          <p:nvSpPr>
            <p:cNvPr id="62" name="Graphic 60">
              <a:extLst>
                <a:ext uri="{FF2B5EF4-FFF2-40B4-BE49-F238E27FC236}">
                  <a16:creationId xmlns:a16="http://schemas.microsoft.com/office/drawing/2014/main" id="{8DFA97B9-DAEF-45A3-B9BA-2EEAE5EF3522}"/>
                </a:ext>
              </a:extLst>
            </p:cNvPr>
            <p:cNvSpPr>
              <a:spLocks noChangeAspect="1"/>
            </p:cNvSpPr>
            <p:nvPr/>
          </p:nvSpPr>
          <p:spPr>
            <a:xfrm>
              <a:off x="10228421" y="1403244"/>
              <a:ext cx="793718" cy="793718"/>
            </a:xfrm>
            <a:custGeom>
              <a:avLst/>
              <a:gdLst>
                <a:gd name="connsiteX0" fmla="*/ 595313 w 793718"/>
                <a:gd name="connsiteY0" fmla="*/ 297656 h 793718"/>
                <a:gd name="connsiteX1" fmla="*/ 793718 w 793718"/>
                <a:gd name="connsiteY1" fmla="*/ 198406 h 793718"/>
                <a:gd name="connsiteX2" fmla="*/ 396907 w 793718"/>
                <a:gd name="connsiteY2" fmla="*/ 0 h 793718"/>
                <a:gd name="connsiteX3" fmla="*/ 0 w 793718"/>
                <a:gd name="connsiteY3" fmla="*/ 198406 h 793718"/>
                <a:gd name="connsiteX4" fmla="*/ 198406 w 793718"/>
                <a:gd name="connsiteY4" fmla="*/ 297656 h 793718"/>
                <a:gd name="connsiteX5" fmla="*/ 0 w 793718"/>
                <a:gd name="connsiteY5" fmla="*/ 396907 h 793718"/>
                <a:gd name="connsiteX6" fmla="*/ 198406 w 793718"/>
                <a:gd name="connsiteY6" fmla="*/ 496157 h 793718"/>
                <a:gd name="connsiteX7" fmla="*/ 0 w 793718"/>
                <a:gd name="connsiteY7" fmla="*/ 595313 h 793718"/>
                <a:gd name="connsiteX8" fmla="*/ 396907 w 793718"/>
                <a:gd name="connsiteY8" fmla="*/ 793718 h 793718"/>
                <a:gd name="connsiteX9" fmla="*/ 793718 w 793718"/>
                <a:gd name="connsiteY9" fmla="*/ 595313 h 793718"/>
                <a:gd name="connsiteX10" fmla="*/ 595313 w 793718"/>
                <a:gd name="connsiteY10" fmla="*/ 496062 h 793718"/>
                <a:gd name="connsiteX11" fmla="*/ 793718 w 793718"/>
                <a:gd name="connsiteY11" fmla="*/ 396812 h 793718"/>
                <a:gd name="connsiteX12" fmla="*/ 595313 w 793718"/>
                <a:gd name="connsiteY12" fmla="*/ 297656 h 793718"/>
                <a:gd name="connsiteX13" fmla="*/ 142018 w 793718"/>
                <a:gd name="connsiteY13" fmla="*/ 396907 h 793718"/>
                <a:gd name="connsiteX14" fmla="*/ 269462 w 793718"/>
                <a:gd name="connsiteY14" fmla="*/ 333185 h 793718"/>
                <a:gd name="connsiteX15" fmla="*/ 396907 w 793718"/>
                <a:gd name="connsiteY15" fmla="*/ 396907 h 793718"/>
                <a:gd name="connsiteX16" fmla="*/ 524351 w 793718"/>
                <a:gd name="connsiteY16" fmla="*/ 333185 h 793718"/>
                <a:gd name="connsiteX17" fmla="*/ 651796 w 793718"/>
                <a:gd name="connsiteY17" fmla="*/ 396907 h 793718"/>
                <a:gd name="connsiteX18" fmla="*/ 396907 w 793718"/>
                <a:gd name="connsiteY18" fmla="*/ 524161 h 793718"/>
                <a:gd name="connsiteX19" fmla="*/ 142018 w 793718"/>
                <a:gd name="connsiteY19" fmla="*/ 396907 h 793718"/>
                <a:gd name="connsiteX20" fmla="*/ 525018 w 793718"/>
                <a:gd name="connsiteY20" fmla="*/ 531971 h 793718"/>
                <a:gd name="connsiteX21" fmla="*/ 651796 w 793718"/>
                <a:gd name="connsiteY21" fmla="*/ 595313 h 793718"/>
                <a:gd name="connsiteX22" fmla="*/ 396907 w 793718"/>
                <a:gd name="connsiteY22" fmla="*/ 722757 h 793718"/>
                <a:gd name="connsiteX23" fmla="*/ 142018 w 793718"/>
                <a:gd name="connsiteY23" fmla="*/ 595313 h 793718"/>
                <a:gd name="connsiteX24" fmla="*/ 269462 w 793718"/>
                <a:gd name="connsiteY24" fmla="*/ 531590 h 793718"/>
                <a:gd name="connsiteX25" fmla="*/ 396907 w 793718"/>
                <a:gd name="connsiteY25" fmla="*/ 595313 h 793718"/>
                <a:gd name="connsiteX26" fmla="*/ 525018 w 793718"/>
                <a:gd name="connsiteY26" fmla="*/ 531971 h 79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3718" h="793718">
                  <a:moveTo>
                    <a:pt x="595313" y="297656"/>
                  </a:moveTo>
                  <a:lnTo>
                    <a:pt x="793718" y="198406"/>
                  </a:lnTo>
                  <a:lnTo>
                    <a:pt x="396907" y="0"/>
                  </a:lnTo>
                  <a:lnTo>
                    <a:pt x="0" y="198406"/>
                  </a:lnTo>
                  <a:lnTo>
                    <a:pt x="198406" y="297656"/>
                  </a:lnTo>
                  <a:lnTo>
                    <a:pt x="0" y="396907"/>
                  </a:lnTo>
                  <a:lnTo>
                    <a:pt x="198406" y="496157"/>
                  </a:lnTo>
                  <a:lnTo>
                    <a:pt x="0" y="595313"/>
                  </a:lnTo>
                  <a:lnTo>
                    <a:pt x="396907" y="793718"/>
                  </a:lnTo>
                  <a:lnTo>
                    <a:pt x="793718" y="595313"/>
                  </a:lnTo>
                  <a:lnTo>
                    <a:pt x="595313" y="496062"/>
                  </a:lnTo>
                  <a:lnTo>
                    <a:pt x="793718" y="396812"/>
                  </a:lnTo>
                  <a:lnTo>
                    <a:pt x="595313" y="297656"/>
                  </a:lnTo>
                  <a:close/>
                  <a:moveTo>
                    <a:pt x="142018" y="396907"/>
                  </a:moveTo>
                  <a:lnTo>
                    <a:pt x="269462" y="333185"/>
                  </a:lnTo>
                  <a:lnTo>
                    <a:pt x="396907" y="396907"/>
                  </a:lnTo>
                  <a:lnTo>
                    <a:pt x="524351" y="333185"/>
                  </a:lnTo>
                  <a:lnTo>
                    <a:pt x="651796" y="396907"/>
                  </a:lnTo>
                  <a:lnTo>
                    <a:pt x="396907" y="524161"/>
                  </a:lnTo>
                  <a:lnTo>
                    <a:pt x="142018" y="396907"/>
                  </a:lnTo>
                  <a:close/>
                  <a:moveTo>
                    <a:pt x="525018" y="531971"/>
                  </a:moveTo>
                  <a:lnTo>
                    <a:pt x="651796" y="595313"/>
                  </a:lnTo>
                  <a:lnTo>
                    <a:pt x="396907" y="722757"/>
                  </a:lnTo>
                  <a:lnTo>
                    <a:pt x="142018" y="595313"/>
                  </a:lnTo>
                  <a:lnTo>
                    <a:pt x="269462" y="531590"/>
                  </a:lnTo>
                  <a:lnTo>
                    <a:pt x="396907" y="595313"/>
                  </a:lnTo>
                  <a:lnTo>
                    <a:pt x="525018" y="531971"/>
                  </a:lnTo>
                  <a:close/>
                </a:path>
              </a:pathLst>
            </a:custGeom>
            <a:solidFill>
              <a:schemeClr val="accent3"/>
            </a:solidFill>
            <a:ln w="9525" cap="flat">
              <a:noFill/>
              <a:prstDash val="solid"/>
              <a:miter/>
            </a:ln>
          </p:spPr>
          <p:txBody>
            <a:bodyPr rtlCol="0" anchor="ctr"/>
            <a:lstStyle/>
            <a:p>
              <a:endParaRPr lang="en-GB" dirty="0">
                <a:latin typeface="Roboto Regular" panose="02000000000000000000" pitchFamily="2" charset="0"/>
              </a:endParaRPr>
            </a:p>
          </p:txBody>
        </p:sp>
      </p:grpSp>
      <p:grpSp>
        <p:nvGrpSpPr>
          <p:cNvPr id="78" name="Group 77">
            <a:extLst>
              <a:ext uri="{FF2B5EF4-FFF2-40B4-BE49-F238E27FC236}">
                <a16:creationId xmlns:a16="http://schemas.microsoft.com/office/drawing/2014/main" id="{147B43FF-CF89-4541-A111-E80A9E11F97F}"/>
              </a:ext>
            </a:extLst>
          </p:cNvPr>
          <p:cNvGrpSpPr>
            <a:grpSpLocks noChangeAspect="1"/>
          </p:cNvGrpSpPr>
          <p:nvPr/>
        </p:nvGrpSpPr>
        <p:grpSpPr>
          <a:xfrm>
            <a:off x="6164264" y="2818923"/>
            <a:ext cx="2827335" cy="3165952"/>
            <a:chOff x="6164264" y="2818923"/>
            <a:chExt cx="2827335" cy="3165952"/>
          </a:xfrm>
        </p:grpSpPr>
        <p:pic>
          <p:nvPicPr>
            <p:cNvPr id="44" name="Graphic 43">
              <a:extLst>
                <a:ext uri="{FF2B5EF4-FFF2-40B4-BE49-F238E27FC236}">
                  <a16:creationId xmlns:a16="http://schemas.microsoft.com/office/drawing/2014/main" id="{D86F2852-A0B7-4888-929E-B8F14A85F98E}"/>
                </a:ext>
              </a:extLst>
            </p:cNvPr>
            <p:cNvPicPr>
              <a:picLocks noChangeAspect="1"/>
            </p:cNvPicPr>
            <p:nvPr/>
          </p:nvPicPr>
          <p:blipFill>
            <a:blip r:embed="rId4">
              <a:extLst>
                <a:ext uri="{96DAC541-7B7A-43D3-8B79-37D633B846F1}">
                  <asvg:svgBlip xmlns:asvg="http://schemas.microsoft.com/office/drawing/2016/SVG/main" r:embed="rId5"/>
                </a:ext>
              </a:extLst>
            </a:blip>
            <a:srcRect l="15832" t="23515" r="58386" b="47708"/>
            <a:stretch>
              <a:fillRect/>
            </a:stretch>
          </p:blipFill>
          <p:spPr>
            <a:xfrm>
              <a:off x="6164264" y="2818923"/>
              <a:ext cx="2827330" cy="3165952"/>
            </a:xfrm>
            <a:custGeom>
              <a:avLst/>
              <a:gdLst>
                <a:gd name="connsiteX0" fmla="*/ 0 w 2827330"/>
                <a:gd name="connsiteY0" fmla="*/ 0 h 3165952"/>
                <a:gd name="connsiteX1" fmla="*/ 2827330 w 2827330"/>
                <a:gd name="connsiteY1" fmla="*/ 0 h 3165952"/>
                <a:gd name="connsiteX2" fmla="*/ 2827330 w 2827330"/>
                <a:gd name="connsiteY2" fmla="*/ 3165952 h 3165952"/>
                <a:gd name="connsiteX3" fmla="*/ 0 w 2827330"/>
                <a:gd name="connsiteY3" fmla="*/ 3165952 h 3165952"/>
              </a:gdLst>
              <a:ahLst/>
              <a:cxnLst>
                <a:cxn ang="0">
                  <a:pos x="connsiteX0" y="connsiteY0"/>
                </a:cxn>
                <a:cxn ang="0">
                  <a:pos x="connsiteX1" y="connsiteY1"/>
                </a:cxn>
                <a:cxn ang="0">
                  <a:pos x="connsiteX2" y="connsiteY2"/>
                </a:cxn>
                <a:cxn ang="0">
                  <a:pos x="connsiteX3" y="connsiteY3"/>
                </a:cxn>
              </a:cxnLst>
              <a:rect l="l" t="t" r="r" b="b"/>
              <a:pathLst>
                <a:path w="2827330" h="3165952">
                  <a:moveTo>
                    <a:pt x="0" y="0"/>
                  </a:moveTo>
                  <a:lnTo>
                    <a:pt x="2827330" y="0"/>
                  </a:lnTo>
                  <a:lnTo>
                    <a:pt x="2827330" y="3165952"/>
                  </a:lnTo>
                  <a:lnTo>
                    <a:pt x="0" y="3165952"/>
                  </a:lnTo>
                  <a:close/>
                </a:path>
              </a:pathLst>
            </a:custGeom>
          </p:spPr>
        </p:pic>
        <p:sp>
          <p:nvSpPr>
            <p:cNvPr id="9" name="Rectangle 8">
              <a:extLst>
                <a:ext uri="{FF2B5EF4-FFF2-40B4-BE49-F238E27FC236}">
                  <a16:creationId xmlns:a16="http://schemas.microsoft.com/office/drawing/2014/main" id="{84D559A5-923E-4AF7-AD95-53612588A0DB}"/>
                </a:ext>
              </a:extLst>
            </p:cNvPr>
            <p:cNvSpPr/>
            <p:nvPr/>
          </p:nvSpPr>
          <p:spPr>
            <a:xfrm>
              <a:off x="6164264" y="2818923"/>
              <a:ext cx="2827330" cy="3165952"/>
            </a:xfrm>
            <a:prstGeom prst="rect">
              <a:avLst/>
            </a:prstGeom>
            <a:solidFill>
              <a:schemeClr val="accent6">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180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1F20"/>
                  </a:solidFill>
                  <a:effectLst/>
                  <a:uLnTx/>
                  <a:uFillTx/>
                  <a:latin typeface="Roboto Bold"/>
                  <a:ea typeface="+mn-ea"/>
                  <a:cs typeface="+mn-cs"/>
                </a:rPr>
                <a:t>1 652</a:t>
              </a:r>
            </a:p>
          </p:txBody>
        </p:sp>
        <p:sp>
          <p:nvSpPr>
            <p:cNvPr id="58" name="Rectangle 57">
              <a:extLst>
                <a:ext uri="{FF2B5EF4-FFF2-40B4-BE49-F238E27FC236}">
                  <a16:creationId xmlns:a16="http://schemas.microsoft.com/office/drawing/2014/main" id="{6F1F4AA1-16BB-4371-8EFB-E30E0B7E7144}"/>
                </a:ext>
              </a:extLst>
            </p:cNvPr>
            <p:cNvSpPr/>
            <p:nvPr/>
          </p:nvSpPr>
          <p:spPr>
            <a:xfrm>
              <a:off x="6801983" y="4772243"/>
              <a:ext cx="195888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rPr>
                <a:t>Publishers</a:t>
              </a:r>
            </a:p>
          </p:txBody>
        </p:sp>
        <p:sp>
          <p:nvSpPr>
            <p:cNvPr id="71" name="Freeform: Shape 70">
              <a:extLst>
                <a:ext uri="{FF2B5EF4-FFF2-40B4-BE49-F238E27FC236}">
                  <a16:creationId xmlns:a16="http://schemas.microsoft.com/office/drawing/2014/main" id="{EBDB8BCB-66E8-46FA-AF40-3F196FDBEFF5}"/>
                </a:ext>
              </a:extLst>
            </p:cNvPr>
            <p:cNvSpPr/>
            <p:nvPr/>
          </p:nvSpPr>
          <p:spPr>
            <a:xfrm>
              <a:off x="7032512" y="2818923"/>
              <a:ext cx="1959087" cy="1417797"/>
            </a:xfrm>
            <a:custGeom>
              <a:avLst/>
              <a:gdLst>
                <a:gd name="connsiteX0" fmla="*/ 7790 w 2329858"/>
                <a:gd name="connsiteY0" fmla="*/ 0 h 1686125"/>
                <a:gd name="connsiteX1" fmla="*/ 2329858 w 2329858"/>
                <a:gd name="connsiteY1" fmla="*/ 0 h 1686125"/>
                <a:gd name="connsiteX2" fmla="*/ 2329858 w 2329858"/>
                <a:gd name="connsiteY2" fmla="*/ 1460032 h 1686125"/>
                <a:gd name="connsiteX3" fmla="*/ 2262030 w 2329858"/>
                <a:gd name="connsiteY3" fmla="*/ 1501239 h 1686125"/>
                <a:gd name="connsiteX4" fmla="*/ 1531856 w 2329858"/>
                <a:gd name="connsiteY4" fmla="*/ 1686125 h 1686125"/>
                <a:gd name="connsiteX5" fmla="*/ 0 w 2329858"/>
                <a:gd name="connsiteY5" fmla="*/ 154269 h 16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858" h="1686125">
                  <a:moveTo>
                    <a:pt x="7790" y="0"/>
                  </a:moveTo>
                  <a:lnTo>
                    <a:pt x="2329858" y="0"/>
                  </a:lnTo>
                  <a:lnTo>
                    <a:pt x="2329858" y="1460032"/>
                  </a:lnTo>
                  <a:lnTo>
                    <a:pt x="2262030" y="1501239"/>
                  </a:lnTo>
                  <a:cubicBezTo>
                    <a:pt x="2044976" y="1619149"/>
                    <a:pt x="1796238" y="1686125"/>
                    <a:pt x="1531856" y="1686125"/>
                  </a:cubicBezTo>
                  <a:cubicBezTo>
                    <a:pt x="685835" y="1686125"/>
                    <a:pt x="0" y="1000290"/>
                    <a:pt x="0" y="154269"/>
                  </a:cubicBezTo>
                  <a:close/>
                </a:path>
              </a:pathLst>
            </a:custGeom>
            <a:solidFill>
              <a:schemeClr val="bg1">
                <a:alpha val="43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000000"/>
                </a:solidFill>
                <a:effectLst/>
                <a:uLnTx/>
                <a:uFillTx/>
                <a:latin typeface="Roboto Regular" panose="02000000000000000000" pitchFamily="2" charset="0"/>
                <a:ea typeface="+mn-ea"/>
                <a:cs typeface="+mn-cs"/>
              </a:endParaRPr>
            </a:p>
          </p:txBody>
        </p:sp>
        <p:grpSp>
          <p:nvGrpSpPr>
            <p:cNvPr id="65" name="Graphic 63">
              <a:extLst>
                <a:ext uri="{FF2B5EF4-FFF2-40B4-BE49-F238E27FC236}">
                  <a16:creationId xmlns:a16="http://schemas.microsoft.com/office/drawing/2014/main" id="{598E292C-4972-43E9-9425-FEE695F3964F}"/>
                </a:ext>
              </a:extLst>
            </p:cNvPr>
            <p:cNvGrpSpPr/>
            <p:nvPr/>
          </p:nvGrpSpPr>
          <p:grpSpPr>
            <a:xfrm>
              <a:off x="7819974" y="3024187"/>
              <a:ext cx="785526" cy="805148"/>
              <a:chOff x="7763468" y="3024187"/>
              <a:chExt cx="785526" cy="805148"/>
            </a:xfrm>
            <a:solidFill>
              <a:schemeClr val="bg1"/>
            </a:solidFill>
          </p:grpSpPr>
          <p:sp>
            <p:nvSpPr>
              <p:cNvPr id="66" name="Freeform: Shape 65">
                <a:extLst>
                  <a:ext uri="{FF2B5EF4-FFF2-40B4-BE49-F238E27FC236}">
                    <a16:creationId xmlns:a16="http://schemas.microsoft.com/office/drawing/2014/main" id="{B151AC01-D086-4880-8C36-297389A6B4DB}"/>
                  </a:ext>
                </a:extLst>
              </p:cNvPr>
              <p:cNvSpPr/>
              <p:nvPr/>
            </p:nvSpPr>
            <p:spPr>
              <a:xfrm>
                <a:off x="8193236" y="3309175"/>
                <a:ext cx="92392" cy="342328"/>
              </a:xfrm>
              <a:custGeom>
                <a:avLst/>
                <a:gdLst>
                  <a:gd name="connsiteX0" fmla="*/ 0 w 92392"/>
                  <a:gd name="connsiteY0" fmla="*/ 0 h 342328"/>
                  <a:gd name="connsiteX1" fmla="*/ 92393 w 92392"/>
                  <a:gd name="connsiteY1" fmla="*/ 0 h 342328"/>
                  <a:gd name="connsiteX2" fmla="*/ 92393 w 92392"/>
                  <a:gd name="connsiteY2" fmla="*/ 342329 h 342328"/>
                  <a:gd name="connsiteX3" fmla="*/ 0 w 92392"/>
                  <a:gd name="connsiteY3" fmla="*/ 342329 h 342328"/>
                </a:gdLst>
                <a:ahLst/>
                <a:cxnLst>
                  <a:cxn ang="0">
                    <a:pos x="connsiteX0" y="connsiteY0"/>
                  </a:cxn>
                  <a:cxn ang="0">
                    <a:pos x="connsiteX1" y="connsiteY1"/>
                  </a:cxn>
                  <a:cxn ang="0">
                    <a:pos x="connsiteX2" y="connsiteY2"/>
                  </a:cxn>
                  <a:cxn ang="0">
                    <a:pos x="connsiteX3" y="connsiteY3"/>
                  </a:cxn>
                </a:cxnLst>
                <a:rect l="l" t="t" r="r" b="b"/>
                <a:pathLst>
                  <a:path w="92392" h="342328">
                    <a:moveTo>
                      <a:pt x="0" y="0"/>
                    </a:moveTo>
                    <a:lnTo>
                      <a:pt x="92393" y="0"/>
                    </a:lnTo>
                    <a:lnTo>
                      <a:pt x="92393" y="342329"/>
                    </a:lnTo>
                    <a:lnTo>
                      <a:pt x="0" y="342329"/>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67" name="Freeform: Shape 66">
                <a:extLst>
                  <a:ext uri="{FF2B5EF4-FFF2-40B4-BE49-F238E27FC236}">
                    <a16:creationId xmlns:a16="http://schemas.microsoft.com/office/drawing/2014/main" id="{1C307345-8597-4404-B67C-4CB1A7D217CA}"/>
                  </a:ext>
                </a:extLst>
              </p:cNvPr>
              <p:cNvSpPr/>
              <p:nvPr/>
            </p:nvSpPr>
            <p:spPr>
              <a:xfrm>
                <a:off x="7860527" y="3309651"/>
                <a:ext cx="92392" cy="342328"/>
              </a:xfrm>
              <a:custGeom>
                <a:avLst/>
                <a:gdLst>
                  <a:gd name="connsiteX0" fmla="*/ 0 w 92392"/>
                  <a:gd name="connsiteY0" fmla="*/ 0 h 342328"/>
                  <a:gd name="connsiteX1" fmla="*/ 92392 w 92392"/>
                  <a:gd name="connsiteY1" fmla="*/ 0 h 342328"/>
                  <a:gd name="connsiteX2" fmla="*/ 92392 w 92392"/>
                  <a:gd name="connsiteY2" fmla="*/ 342328 h 342328"/>
                  <a:gd name="connsiteX3" fmla="*/ 0 w 92392"/>
                  <a:gd name="connsiteY3" fmla="*/ 342328 h 342328"/>
                </a:gdLst>
                <a:ahLst/>
                <a:cxnLst>
                  <a:cxn ang="0">
                    <a:pos x="connsiteX0" y="connsiteY0"/>
                  </a:cxn>
                  <a:cxn ang="0">
                    <a:pos x="connsiteX1" y="connsiteY1"/>
                  </a:cxn>
                  <a:cxn ang="0">
                    <a:pos x="connsiteX2" y="connsiteY2"/>
                  </a:cxn>
                  <a:cxn ang="0">
                    <a:pos x="connsiteX3" y="connsiteY3"/>
                  </a:cxn>
                </a:cxnLst>
                <a:rect l="l" t="t" r="r" b="b"/>
                <a:pathLst>
                  <a:path w="92392" h="342328">
                    <a:moveTo>
                      <a:pt x="0" y="0"/>
                    </a:moveTo>
                    <a:lnTo>
                      <a:pt x="92392" y="0"/>
                    </a:lnTo>
                    <a:lnTo>
                      <a:pt x="92392" y="342328"/>
                    </a:lnTo>
                    <a:lnTo>
                      <a:pt x="0" y="342328"/>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68" name="Freeform: Shape 67">
                <a:extLst>
                  <a:ext uri="{FF2B5EF4-FFF2-40B4-BE49-F238E27FC236}">
                    <a16:creationId xmlns:a16="http://schemas.microsoft.com/office/drawing/2014/main" id="{EC2DAE3A-E858-44AA-AA21-E7CAB9417662}"/>
                  </a:ext>
                </a:extLst>
              </p:cNvPr>
              <p:cNvSpPr/>
              <p:nvPr/>
            </p:nvSpPr>
            <p:spPr>
              <a:xfrm>
                <a:off x="8026834" y="3309651"/>
                <a:ext cx="92392" cy="342328"/>
              </a:xfrm>
              <a:custGeom>
                <a:avLst/>
                <a:gdLst>
                  <a:gd name="connsiteX0" fmla="*/ 0 w 92392"/>
                  <a:gd name="connsiteY0" fmla="*/ 0 h 342328"/>
                  <a:gd name="connsiteX1" fmla="*/ 92392 w 92392"/>
                  <a:gd name="connsiteY1" fmla="*/ 0 h 342328"/>
                  <a:gd name="connsiteX2" fmla="*/ 92392 w 92392"/>
                  <a:gd name="connsiteY2" fmla="*/ 342328 h 342328"/>
                  <a:gd name="connsiteX3" fmla="*/ 0 w 92392"/>
                  <a:gd name="connsiteY3" fmla="*/ 342328 h 342328"/>
                </a:gdLst>
                <a:ahLst/>
                <a:cxnLst>
                  <a:cxn ang="0">
                    <a:pos x="connsiteX0" y="connsiteY0"/>
                  </a:cxn>
                  <a:cxn ang="0">
                    <a:pos x="connsiteX1" y="connsiteY1"/>
                  </a:cxn>
                  <a:cxn ang="0">
                    <a:pos x="connsiteX2" y="connsiteY2"/>
                  </a:cxn>
                  <a:cxn ang="0">
                    <a:pos x="connsiteX3" y="connsiteY3"/>
                  </a:cxn>
                </a:cxnLst>
                <a:rect l="l" t="t" r="r" b="b"/>
                <a:pathLst>
                  <a:path w="92392" h="342328">
                    <a:moveTo>
                      <a:pt x="0" y="0"/>
                    </a:moveTo>
                    <a:lnTo>
                      <a:pt x="92392" y="0"/>
                    </a:lnTo>
                    <a:lnTo>
                      <a:pt x="92392" y="342328"/>
                    </a:lnTo>
                    <a:lnTo>
                      <a:pt x="0" y="342328"/>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69" name="Freeform: Shape 68">
                <a:extLst>
                  <a:ext uri="{FF2B5EF4-FFF2-40B4-BE49-F238E27FC236}">
                    <a16:creationId xmlns:a16="http://schemas.microsoft.com/office/drawing/2014/main" id="{8AC5CDE3-1C4D-41B4-B14B-D4272339010D}"/>
                  </a:ext>
                </a:extLst>
              </p:cNvPr>
              <p:cNvSpPr/>
              <p:nvPr/>
            </p:nvSpPr>
            <p:spPr>
              <a:xfrm>
                <a:off x="8359542" y="3309651"/>
                <a:ext cx="92392" cy="342328"/>
              </a:xfrm>
              <a:custGeom>
                <a:avLst/>
                <a:gdLst>
                  <a:gd name="connsiteX0" fmla="*/ 0 w 92392"/>
                  <a:gd name="connsiteY0" fmla="*/ 0 h 342328"/>
                  <a:gd name="connsiteX1" fmla="*/ 92392 w 92392"/>
                  <a:gd name="connsiteY1" fmla="*/ 0 h 342328"/>
                  <a:gd name="connsiteX2" fmla="*/ 92392 w 92392"/>
                  <a:gd name="connsiteY2" fmla="*/ 342328 h 342328"/>
                  <a:gd name="connsiteX3" fmla="*/ 0 w 92392"/>
                  <a:gd name="connsiteY3" fmla="*/ 342328 h 342328"/>
                </a:gdLst>
                <a:ahLst/>
                <a:cxnLst>
                  <a:cxn ang="0">
                    <a:pos x="connsiteX0" y="connsiteY0"/>
                  </a:cxn>
                  <a:cxn ang="0">
                    <a:pos x="connsiteX1" y="connsiteY1"/>
                  </a:cxn>
                  <a:cxn ang="0">
                    <a:pos x="connsiteX2" y="connsiteY2"/>
                  </a:cxn>
                  <a:cxn ang="0">
                    <a:pos x="connsiteX3" y="connsiteY3"/>
                  </a:cxn>
                </a:cxnLst>
                <a:rect l="l" t="t" r="r" b="b"/>
                <a:pathLst>
                  <a:path w="92392" h="342328">
                    <a:moveTo>
                      <a:pt x="0" y="0"/>
                    </a:moveTo>
                    <a:lnTo>
                      <a:pt x="92392" y="0"/>
                    </a:lnTo>
                    <a:lnTo>
                      <a:pt x="92392" y="342328"/>
                    </a:lnTo>
                    <a:lnTo>
                      <a:pt x="0" y="342328"/>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70" name="Freeform: Shape 69">
                <a:extLst>
                  <a:ext uri="{FF2B5EF4-FFF2-40B4-BE49-F238E27FC236}">
                    <a16:creationId xmlns:a16="http://schemas.microsoft.com/office/drawing/2014/main" id="{49D42329-3484-43A3-AF25-19A35D7AF253}"/>
                  </a:ext>
                </a:extLst>
              </p:cNvPr>
              <p:cNvSpPr/>
              <p:nvPr/>
            </p:nvSpPr>
            <p:spPr>
              <a:xfrm>
                <a:off x="7763468" y="3024187"/>
                <a:ext cx="785526" cy="159829"/>
              </a:xfrm>
              <a:custGeom>
                <a:avLst/>
                <a:gdLst>
                  <a:gd name="connsiteX0" fmla="*/ 392716 w 785526"/>
                  <a:gd name="connsiteY0" fmla="*/ 0 h 159829"/>
                  <a:gd name="connsiteX1" fmla="*/ 0 w 785526"/>
                  <a:gd name="connsiteY1" fmla="*/ 159830 h 159829"/>
                  <a:gd name="connsiteX2" fmla="*/ 785527 w 785526"/>
                  <a:gd name="connsiteY2" fmla="*/ 159830 h 159829"/>
                </a:gdLst>
                <a:ahLst/>
                <a:cxnLst>
                  <a:cxn ang="0">
                    <a:pos x="connsiteX0" y="connsiteY0"/>
                  </a:cxn>
                  <a:cxn ang="0">
                    <a:pos x="connsiteX1" y="connsiteY1"/>
                  </a:cxn>
                  <a:cxn ang="0">
                    <a:pos x="connsiteX2" y="connsiteY2"/>
                  </a:cxn>
                </a:cxnLst>
                <a:rect l="l" t="t" r="r" b="b"/>
                <a:pathLst>
                  <a:path w="785526" h="159829">
                    <a:moveTo>
                      <a:pt x="392716" y="0"/>
                    </a:moveTo>
                    <a:lnTo>
                      <a:pt x="0" y="159830"/>
                    </a:lnTo>
                    <a:lnTo>
                      <a:pt x="785527" y="159830"/>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75" name="Freeform: Shape 74">
                <a:extLst>
                  <a:ext uri="{FF2B5EF4-FFF2-40B4-BE49-F238E27FC236}">
                    <a16:creationId xmlns:a16="http://schemas.microsoft.com/office/drawing/2014/main" id="{BABE0CF6-5535-46D8-859B-E17C08A60B76}"/>
                  </a:ext>
                </a:extLst>
              </p:cNvPr>
              <p:cNvSpPr/>
              <p:nvPr/>
            </p:nvSpPr>
            <p:spPr>
              <a:xfrm>
                <a:off x="7816522" y="3696175"/>
                <a:ext cx="679418" cy="49720"/>
              </a:xfrm>
              <a:custGeom>
                <a:avLst/>
                <a:gdLst>
                  <a:gd name="connsiteX0" fmla="*/ 0 w 679418"/>
                  <a:gd name="connsiteY0" fmla="*/ 0 h 49720"/>
                  <a:gd name="connsiteX1" fmla="*/ 679418 w 679418"/>
                  <a:gd name="connsiteY1" fmla="*/ 0 h 49720"/>
                  <a:gd name="connsiteX2" fmla="*/ 679418 w 679418"/>
                  <a:gd name="connsiteY2" fmla="*/ 49721 h 49720"/>
                  <a:gd name="connsiteX3" fmla="*/ 0 w 679418"/>
                  <a:gd name="connsiteY3" fmla="*/ 49721 h 49720"/>
                </a:gdLst>
                <a:ahLst/>
                <a:cxnLst>
                  <a:cxn ang="0">
                    <a:pos x="connsiteX0" y="connsiteY0"/>
                  </a:cxn>
                  <a:cxn ang="0">
                    <a:pos x="connsiteX1" y="connsiteY1"/>
                  </a:cxn>
                  <a:cxn ang="0">
                    <a:pos x="connsiteX2" y="connsiteY2"/>
                  </a:cxn>
                  <a:cxn ang="0">
                    <a:pos x="connsiteX3" y="connsiteY3"/>
                  </a:cxn>
                </a:cxnLst>
                <a:rect l="l" t="t" r="r" b="b"/>
                <a:pathLst>
                  <a:path w="679418" h="49720">
                    <a:moveTo>
                      <a:pt x="0" y="0"/>
                    </a:moveTo>
                    <a:lnTo>
                      <a:pt x="679418" y="0"/>
                    </a:lnTo>
                    <a:lnTo>
                      <a:pt x="679418" y="49721"/>
                    </a:lnTo>
                    <a:lnTo>
                      <a:pt x="0" y="49721"/>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76" name="Freeform: Shape 75">
                <a:extLst>
                  <a:ext uri="{FF2B5EF4-FFF2-40B4-BE49-F238E27FC236}">
                    <a16:creationId xmlns:a16="http://schemas.microsoft.com/office/drawing/2014/main" id="{BFEBB80C-C8CE-4EBB-86D1-DB1E562CEF67}"/>
                  </a:ext>
                </a:extLst>
              </p:cNvPr>
              <p:cNvSpPr/>
              <p:nvPr/>
            </p:nvSpPr>
            <p:spPr>
              <a:xfrm>
                <a:off x="7763468" y="3220402"/>
                <a:ext cx="785526" cy="40481"/>
              </a:xfrm>
              <a:custGeom>
                <a:avLst/>
                <a:gdLst>
                  <a:gd name="connsiteX0" fmla="*/ 0 w 785526"/>
                  <a:gd name="connsiteY0" fmla="*/ 0 h 40481"/>
                  <a:gd name="connsiteX1" fmla="*/ 785527 w 785526"/>
                  <a:gd name="connsiteY1" fmla="*/ 0 h 40481"/>
                  <a:gd name="connsiteX2" fmla="*/ 785527 w 785526"/>
                  <a:gd name="connsiteY2" fmla="*/ 40481 h 40481"/>
                  <a:gd name="connsiteX3" fmla="*/ 0 w 785526"/>
                  <a:gd name="connsiteY3" fmla="*/ 40481 h 40481"/>
                </a:gdLst>
                <a:ahLst/>
                <a:cxnLst>
                  <a:cxn ang="0">
                    <a:pos x="connsiteX0" y="connsiteY0"/>
                  </a:cxn>
                  <a:cxn ang="0">
                    <a:pos x="connsiteX1" y="connsiteY1"/>
                  </a:cxn>
                  <a:cxn ang="0">
                    <a:pos x="connsiteX2" y="connsiteY2"/>
                  </a:cxn>
                  <a:cxn ang="0">
                    <a:pos x="connsiteX3" y="connsiteY3"/>
                  </a:cxn>
                </a:cxnLst>
                <a:rect l="l" t="t" r="r" b="b"/>
                <a:pathLst>
                  <a:path w="785526" h="40481">
                    <a:moveTo>
                      <a:pt x="0" y="0"/>
                    </a:moveTo>
                    <a:lnTo>
                      <a:pt x="785527" y="0"/>
                    </a:lnTo>
                    <a:lnTo>
                      <a:pt x="785527" y="40481"/>
                    </a:lnTo>
                    <a:lnTo>
                      <a:pt x="0" y="40481"/>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77" name="Freeform: Shape 76">
                <a:extLst>
                  <a:ext uri="{FF2B5EF4-FFF2-40B4-BE49-F238E27FC236}">
                    <a16:creationId xmlns:a16="http://schemas.microsoft.com/office/drawing/2014/main" id="{D7B5532C-2932-4109-BF26-3E70EE22A708}"/>
                  </a:ext>
                </a:extLst>
              </p:cNvPr>
              <p:cNvSpPr/>
              <p:nvPr/>
            </p:nvSpPr>
            <p:spPr>
              <a:xfrm>
                <a:off x="7771373" y="3779614"/>
                <a:ext cx="769620" cy="49720"/>
              </a:xfrm>
              <a:custGeom>
                <a:avLst/>
                <a:gdLst>
                  <a:gd name="connsiteX0" fmla="*/ 0 w 769620"/>
                  <a:gd name="connsiteY0" fmla="*/ 0 h 49720"/>
                  <a:gd name="connsiteX1" fmla="*/ 769620 w 769620"/>
                  <a:gd name="connsiteY1" fmla="*/ 0 h 49720"/>
                  <a:gd name="connsiteX2" fmla="*/ 769620 w 769620"/>
                  <a:gd name="connsiteY2" fmla="*/ 49720 h 49720"/>
                  <a:gd name="connsiteX3" fmla="*/ 0 w 769620"/>
                  <a:gd name="connsiteY3" fmla="*/ 49720 h 49720"/>
                </a:gdLst>
                <a:ahLst/>
                <a:cxnLst>
                  <a:cxn ang="0">
                    <a:pos x="connsiteX0" y="connsiteY0"/>
                  </a:cxn>
                  <a:cxn ang="0">
                    <a:pos x="connsiteX1" y="connsiteY1"/>
                  </a:cxn>
                  <a:cxn ang="0">
                    <a:pos x="connsiteX2" y="connsiteY2"/>
                  </a:cxn>
                  <a:cxn ang="0">
                    <a:pos x="connsiteX3" y="connsiteY3"/>
                  </a:cxn>
                </a:cxnLst>
                <a:rect l="l" t="t" r="r" b="b"/>
                <a:pathLst>
                  <a:path w="769620" h="49720">
                    <a:moveTo>
                      <a:pt x="0" y="0"/>
                    </a:moveTo>
                    <a:lnTo>
                      <a:pt x="769620" y="0"/>
                    </a:lnTo>
                    <a:lnTo>
                      <a:pt x="769620" y="49720"/>
                    </a:lnTo>
                    <a:lnTo>
                      <a:pt x="0" y="49720"/>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grpSp>
      </p:grpSp>
      <p:grpSp>
        <p:nvGrpSpPr>
          <p:cNvPr id="82" name="Group 81">
            <a:extLst>
              <a:ext uri="{FF2B5EF4-FFF2-40B4-BE49-F238E27FC236}">
                <a16:creationId xmlns:a16="http://schemas.microsoft.com/office/drawing/2014/main" id="{1C0108C3-EC4F-478E-8E7E-6B202B4858E7}"/>
              </a:ext>
            </a:extLst>
          </p:cNvPr>
          <p:cNvGrpSpPr>
            <a:grpSpLocks noChangeAspect="1"/>
          </p:cNvGrpSpPr>
          <p:nvPr/>
        </p:nvGrpSpPr>
        <p:grpSpPr>
          <a:xfrm>
            <a:off x="251619" y="4486464"/>
            <a:ext cx="6011005" cy="1498411"/>
            <a:chOff x="251619" y="4486464"/>
            <a:chExt cx="6011005" cy="1498411"/>
          </a:xfrm>
        </p:grpSpPr>
        <p:grpSp>
          <p:nvGrpSpPr>
            <p:cNvPr id="32" name="Group 31">
              <a:extLst>
                <a:ext uri="{FF2B5EF4-FFF2-40B4-BE49-F238E27FC236}">
                  <a16:creationId xmlns:a16="http://schemas.microsoft.com/office/drawing/2014/main" id="{6ACA7A4E-E900-4AFD-8FA5-FD32A707FCFF}"/>
                </a:ext>
              </a:extLst>
            </p:cNvPr>
            <p:cNvGrpSpPr/>
            <p:nvPr/>
          </p:nvGrpSpPr>
          <p:grpSpPr>
            <a:xfrm>
              <a:off x="251619" y="4486464"/>
              <a:ext cx="6011005" cy="1498411"/>
              <a:chOff x="251619" y="4486464"/>
              <a:chExt cx="6011005" cy="1498411"/>
            </a:xfrm>
          </p:grpSpPr>
          <p:sp>
            <p:nvSpPr>
              <p:cNvPr id="35" name="Rectangle 34">
                <a:extLst>
                  <a:ext uri="{FF2B5EF4-FFF2-40B4-BE49-F238E27FC236}">
                    <a16:creationId xmlns:a16="http://schemas.microsoft.com/office/drawing/2014/main" id="{064678BC-0DC3-442F-8512-B7B807AF8FAC}"/>
                  </a:ext>
                </a:extLst>
              </p:cNvPr>
              <p:cNvSpPr/>
              <p:nvPr/>
            </p:nvSpPr>
            <p:spPr>
              <a:xfrm>
                <a:off x="251619" y="4486464"/>
                <a:ext cx="5791200" cy="149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2000" tIns="72000" rIns="72000" bIns="72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221F20"/>
                    </a:solidFill>
                    <a:latin typeface="Roboto Bold"/>
                  </a:rPr>
                  <a:t>23</a:t>
                </a:r>
                <a:r>
                  <a:rPr kumimoji="0" lang="en-US" sz="4800" b="1" i="0" u="none" strike="noStrike" kern="1200" cap="none" spc="0" normalizeH="0" baseline="0" noProof="0" dirty="0">
                    <a:ln>
                      <a:noFill/>
                    </a:ln>
                    <a:solidFill>
                      <a:srgbClr val="221F20"/>
                    </a:solidFill>
                    <a:effectLst/>
                    <a:uLnTx/>
                    <a:uFillTx/>
                    <a:latin typeface="Roboto Bold"/>
                    <a:ea typeface="+mn-ea"/>
                    <a:cs typeface="+mn-cs"/>
                  </a:rPr>
                  <a:t>.6 billion</a:t>
                </a:r>
              </a:p>
            </p:txBody>
          </p:sp>
          <p:sp>
            <p:nvSpPr>
              <p:cNvPr id="45" name="Rectangle 44">
                <a:extLst>
                  <a:ext uri="{FF2B5EF4-FFF2-40B4-BE49-F238E27FC236}">
                    <a16:creationId xmlns:a16="http://schemas.microsoft.com/office/drawing/2014/main" id="{432CEE52-413F-4FBD-8F76-CFDFF369CBD9}"/>
                  </a:ext>
                </a:extLst>
              </p:cNvPr>
              <p:cNvSpPr/>
              <p:nvPr/>
            </p:nvSpPr>
            <p:spPr>
              <a:xfrm>
                <a:off x="2008933" y="4700362"/>
                <a:ext cx="425369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t>Average records downloaded per month</a:t>
                </a:r>
                <a:br>
                  <a:rPr kumimoji="0" lang="en-US" sz="18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br>
                <a:r>
                  <a:rPr kumimoji="0" lang="en-US" sz="14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t>(2020 </a:t>
                </a:r>
                <a:r>
                  <a:rPr kumimoji="0" lang="en-US" sz="1400" u="none" strike="noStrike" kern="1200" cap="none" spc="0" normalizeH="0" baseline="0" noProof="0" dirty="0" err="1">
                    <a:ln>
                      <a:noFill/>
                    </a:ln>
                    <a:solidFill>
                      <a:schemeClr val="bg1"/>
                    </a:solidFill>
                    <a:effectLst/>
                    <a:uLnTx/>
                    <a:uFillTx/>
                    <a:latin typeface="Roboto Regular" panose="02000000000000000000" pitchFamily="2" charset="0"/>
                    <a:ea typeface="+mn-ea"/>
                    <a:cs typeface="+mn-cs"/>
                  </a:rPr>
                  <a:t>ytd</a:t>
                </a:r>
                <a:r>
                  <a:rPr kumimoji="0" lang="en-US" sz="14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t>)</a:t>
                </a:r>
                <a:endParaRPr kumimoji="0" lang="en-US" sz="18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7" name="Freeform: Shape 36">
                <a:extLst>
                  <a:ext uri="{FF2B5EF4-FFF2-40B4-BE49-F238E27FC236}">
                    <a16:creationId xmlns:a16="http://schemas.microsoft.com/office/drawing/2014/main" id="{884AC696-DA2C-4BE4-A1B5-E346042D10EC}"/>
                  </a:ext>
                </a:extLst>
              </p:cNvPr>
              <p:cNvSpPr/>
              <p:nvPr/>
            </p:nvSpPr>
            <p:spPr>
              <a:xfrm>
                <a:off x="346269" y="4760960"/>
                <a:ext cx="1498412" cy="1223915"/>
              </a:xfrm>
              <a:custGeom>
                <a:avLst/>
                <a:gdLst>
                  <a:gd name="connsiteX0" fmla="*/ 749206 w 1498412"/>
                  <a:gd name="connsiteY0" fmla="*/ 0 h 1223915"/>
                  <a:gd name="connsiteX1" fmla="*/ 1498412 w 1498412"/>
                  <a:gd name="connsiteY1" fmla="*/ 749206 h 1223915"/>
                  <a:gd name="connsiteX2" fmla="*/ 1370459 w 1498412"/>
                  <a:gd name="connsiteY2" fmla="*/ 1168094 h 1223915"/>
                  <a:gd name="connsiteX3" fmla="*/ 1324403 w 1498412"/>
                  <a:gd name="connsiteY3" fmla="*/ 1223915 h 1223915"/>
                  <a:gd name="connsiteX4" fmla="*/ 174009 w 1498412"/>
                  <a:gd name="connsiteY4" fmla="*/ 1223915 h 1223915"/>
                  <a:gd name="connsiteX5" fmla="*/ 127953 w 1498412"/>
                  <a:gd name="connsiteY5" fmla="*/ 1168094 h 1223915"/>
                  <a:gd name="connsiteX6" fmla="*/ 0 w 1498412"/>
                  <a:gd name="connsiteY6" fmla="*/ 749206 h 1223915"/>
                  <a:gd name="connsiteX7" fmla="*/ 749206 w 1498412"/>
                  <a:gd name="connsiteY7" fmla="*/ 0 h 122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412" h="1223915">
                    <a:moveTo>
                      <a:pt x="749206" y="0"/>
                    </a:moveTo>
                    <a:cubicBezTo>
                      <a:pt x="1162981" y="0"/>
                      <a:pt x="1498412" y="335431"/>
                      <a:pt x="1498412" y="749206"/>
                    </a:cubicBezTo>
                    <a:cubicBezTo>
                      <a:pt x="1498412" y="904372"/>
                      <a:pt x="1451242" y="1048520"/>
                      <a:pt x="1370459" y="1168094"/>
                    </a:cubicBezTo>
                    <a:lnTo>
                      <a:pt x="1324403" y="1223915"/>
                    </a:lnTo>
                    <a:lnTo>
                      <a:pt x="174009" y="1223915"/>
                    </a:lnTo>
                    <a:lnTo>
                      <a:pt x="127953" y="1168094"/>
                    </a:lnTo>
                    <a:cubicBezTo>
                      <a:pt x="47170" y="1048520"/>
                      <a:pt x="0" y="904372"/>
                      <a:pt x="0" y="749206"/>
                    </a:cubicBezTo>
                    <a:cubicBezTo>
                      <a:pt x="0" y="335431"/>
                      <a:pt x="335431" y="0"/>
                      <a:pt x="74920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endParaRPr>
              </a:p>
            </p:txBody>
          </p:sp>
        </p:grpSp>
        <p:grpSp>
          <p:nvGrpSpPr>
            <p:cNvPr id="81" name="Group 80">
              <a:extLst>
                <a:ext uri="{FF2B5EF4-FFF2-40B4-BE49-F238E27FC236}">
                  <a16:creationId xmlns:a16="http://schemas.microsoft.com/office/drawing/2014/main" id="{10A9B2C4-829A-405E-97DB-3E029529EC34}"/>
                </a:ext>
              </a:extLst>
            </p:cNvPr>
            <p:cNvGrpSpPr/>
            <p:nvPr/>
          </p:nvGrpSpPr>
          <p:grpSpPr>
            <a:xfrm>
              <a:off x="771736" y="5110797"/>
              <a:ext cx="647480" cy="660396"/>
              <a:chOff x="704760" y="5042485"/>
              <a:chExt cx="781431" cy="797020"/>
            </a:xfrm>
          </p:grpSpPr>
          <p:sp>
            <p:nvSpPr>
              <p:cNvPr id="79" name="Freeform: Shape 78">
                <a:extLst>
                  <a:ext uri="{FF2B5EF4-FFF2-40B4-BE49-F238E27FC236}">
                    <a16:creationId xmlns:a16="http://schemas.microsoft.com/office/drawing/2014/main" id="{18DD351E-A324-4A31-87D9-CC2E0C42680B}"/>
                  </a:ext>
                </a:extLst>
              </p:cNvPr>
              <p:cNvSpPr/>
              <p:nvPr/>
            </p:nvSpPr>
            <p:spPr>
              <a:xfrm>
                <a:off x="881481" y="5042485"/>
                <a:ext cx="427975" cy="582009"/>
              </a:xfrm>
              <a:custGeom>
                <a:avLst/>
                <a:gdLst>
                  <a:gd name="connsiteX0" fmla="*/ 19248 w 31352"/>
                  <a:gd name="connsiteY0" fmla="*/ 40481 h 42636"/>
                  <a:gd name="connsiteX1" fmla="*/ 30392 w 31352"/>
                  <a:gd name="connsiteY1" fmla="*/ 24575 h 42636"/>
                  <a:gd name="connsiteX2" fmla="*/ 27725 w 31352"/>
                  <a:gd name="connsiteY2" fmla="*/ 19431 h 42636"/>
                  <a:gd name="connsiteX3" fmla="*/ 23153 w 31352"/>
                  <a:gd name="connsiteY3" fmla="*/ 19431 h 42636"/>
                  <a:gd name="connsiteX4" fmla="*/ 23153 w 31352"/>
                  <a:gd name="connsiteY4" fmla="*/ 4858 h 42636"/>
                  <a:gd name="connsiteX5" fmla="*/ 18296 w 31352"/>
                  <a:gd name="connsiteY5" fmla="*/ 0 h 42636"/>
                  <a:gd name="connsiteX6" fmla="*/ 13152 w 31352"/>
                  <a:gd name="connsiteY6" fmla="*/ 0 h 42636"/>
                  <a:gd name="connsiteX7" fmla="*/ 8294 w 31352"/>
                  <a:gd name="connsiteY7" fmla="*/ 4858 h 42636"/>
                  <a:gd name="connsiteX8" fmla="*/ 8294 w 31352"/>
                  <a:gd name="connsiteY8" fmla="*/ 19526 h 42636"/>
                  <a:gd name="connsiteX9" fmla="*/ 3627 w 31352"/>
                  <a:gd name="connsiteY9" fmla="*/ 19526 h 42636"/>
                  <a:gd name="connsiteX10" fmla="*/ 960 w 31352"/>
                  <a:gd name="connsiteY10" fmla="*/ 24670 h 42636"/>
                  <a:gd name="connsiteX11" fmla="*/ 12104 w 31352"/>
                  <a:gd name="connsiteY11" fmla="*/ 40577 h 42636"/>
                  <a:gd name="connsiteX12" fmla="*/ 19248 w 31352"/>
                  <a:gd name="connsiteY12" fmla="*/ 40481 h 4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2" h="42636">
                    <a:moveTo>
                      <a:pt x="19248" y="40481"/>
                    </a:moveTo>
                    <a:lnTo>
                      <a:pt x="30392" y="24575"/>
                    </a:lnTo>
                    <a:cubicBezTo>
                      <a:pt x="32393" y="21812"/>
                      <a:pt x="31154" y="19431"/>
                      <a:pt x="27725" y="19431"/>
                    </a:cubicBezTo>
                    <a:lnTo>
                      <a:pt x="23153" y="19431"/>
                    </a:lnTo>
                    <a:lnTo>
                      <a:pt x="23153" y="4858"/>
                    </a:lnTo>
                    <a:cubicBezTo>
                      <a:pt x="23153" y="2191"/>
                      <a:pt x="20963" y="0"/>
                      <a:pt x="18296" y="0"/>
                    </a:cubicBezTo>
                    <a:lnTo>
                      <a:pt x="13152" y="0"/>
                    </a:lnTo>
                    <a:cubicBezTo>
                      <a:pt x="10485" y="0"/>
                      <a:pt x="8294" y="2191"/>
                      <a:pt x="8294" y="4858"/>
                    </a:cubicBezTo>
                    <a:lnTo>
                      <a:pt x="8294" y="19526"/>
                    </a:lnTo>
                    <a:lnTo>
                      <a:pt x="3627" y="19526"/>
                    </a:lnTo>
                    <a:cubicBezTo>
                      <a:pt x="198" y="19526"/>
                      <a:pt x="-1040" y="21812"/>
                      <a:pt x="960" y="24670"/>
                    </a:cubicBezTo>
                    <a:lnTo>
                      <a:pt x="12104" y="40577"/>
                    </a:lnTo>
                    <a:cubicBezTo>
                      <a:pt x="14105" y="43339"/>
                      <a:pt x="17343" y="43339"/>
                      <a:pt x="19248" y="40481"/>
                    </a:cubicBezTo>
                    <a:close/>
                  </a:path>
                </a:pathLst>
              </a:custGeom>
              <a:solidFill>
                <a:schemeClr val="accent3"/>
              </a:solidFill>
              <a:ln w="9095" cap="flat">
                <a:noFill/>
                <a:prstDash val="solid"/>
                <a:miter/>
              </a:ln>
            </p:spPr>
            <p:txBody>
              <a:bodyPr rtlCol="0" anchor="ctr"/>
              <a:lstStyle/>
              <a:p>
                <a:endParaRPr lang="en-GB" dirty="0">
                  <a:solidFill>
                    <a:srgbClr val="000000"/>
                  </a:solidFill>
                  <a:latin typeface="Roboto Regular" panose="02000000000000000000" pitchFamily="2" charset="0"/>
                </a:endParaRPr>
              </a:p>
            </p:txBody>
          </p:sp>
          <p:sp>
            <p:nvSpPr>
              <p:cNvPr id="80" name="Freeform: Shape 79">
                <a:extLst>
                  <a:ext uri="{FF2B5EF4-FFF2-40B4-BE49-F238E27FC236}">
                    <a16:creationId xmlns:a16="http://schemas.microsoft.com/office/drawing/2014/main" id="{90C5B336-7B2E-4AC6-AE27-7D232C3A033F}"/>
                  </a:ext>
                </a:extLst>
              </p:cNvPr>
              <p:cNvSpPr/>
              <p:nvPr/>
            </p:nvSpPr>
            <p:spPr>
              <a:xfrm>
                <a:off x="704760" y="5585972"/>
                <a:ext cx="781431" cy="253533"/>
              </a:xfrm>
              <a:custGeom>
                <a:avLst/>
                <a:gdLst>
                  <a:gd name="connsiteX0" fmla="*/ 54293 w 57245"/>
                  <a:gd name="connsiteY0" fmla="*/ 18574 h 18573"/>
                  <a:gd name="connsiteX1" fmla="*/ 57245 w 57245"/>
                  <a:gd name="connsiteY1" fmla="*/ 15621 h 18573"/>
                  <a:gd name="connsiteX2" fmla="*/ 57245 w 57245"/>
                  <a:gd name="connsiteY2" fmla="*/ 2953 h 18573"/>
                  <a:gd name="connsiteX3" fmla="*/ 54293 w 57245"/>
                  <a:gd name="connsiteY3" fmla="*/ 0 h 18573"/>
                  <a:gd name="connsiteX4" fmla="*/ 51911 w 57245"/>
                  <a:gd name="connsiteY4" fmla="*/ 0 h 18573"/>
                  <a:gd name="connsiteX5" fmla="*/ 48959 w 57245"/>
                  <a:gd name="connsiteY5" fmla="*/ 2953 h 18573"/>
                  <a:gd name="connsiteX6" fmla="*/ 48959 w 57245"/>
                  <a:gd name="connsiteY6" fmla="*/ 6953 h 18573"/>
                  <a:gd name="connsiteX7" fmla="*/ 46006 w 57245"/>
                  <a:gd name="connsiteY7" fmla="*/ 9906 h 18573"/>
                  <a:gd name="connsiteX8" fmla="*/ 11335 w 57245"/>
                  <a:gd name="connsiteY8" fmla="*/ 9906 h 18573"/>
                  <a:gd name="connsiteX9" fmla="*/ 8382 w 57245"/>
                  <a:gd name="connsiteY9" fmla="*/ 6953 h 18573"/>
                  <a:gd name="connsiteX10" fmla="*/ 8382 w 57245"/>
                  <a:gd name="connsiteY10" fmla="*/ 2953 h 18573"/>
                  <a:gd name="connsiteX11" fmla="*/ 5429 w 57245"/>
                  <a:gd name="connsiteY11" fmla="*/ 0 h 18573"/>
                  <a:gd name="connsiteX12" fmla="*/ 2953 w 57245"/>
                  <a:gd name="connsiteY12" fmla="*/ 0 h 18573"/>
                  <a:gd name="connsiteX13" fmla="*/ 0 w 57245"/>
                  <a:gd name="connsiteY13" fmla="*/ 2953 h 18573"/>
                  <a:gd name="connsiteX14" fmla="*/ 0 w 57245"/>
                  <a:gd name="connsiteY14" fmla="*/ 15526 h 18573"/>
                  <a:gd name="connsiteX15" fmla="*/ 2953 w 57245"/>
                  <a:gd name="connsiteY15" fmla="*/ 18479 h 18573"/>
                  <a:gd name="connsiteX16" fmla="*/ 54293 w 57245"/>
                  <a:gd name="connsiteY16" fmla="*/ 18479 h 1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245" h="18573">
                    <a:moveTo>
                      <a:pt x="54293" y="18574"/>
                    </a:moveTo>
                    <a:cubicBezTo>
                      <a:pt x="55912" y="18574"/>
                      <a:pt x="57245" y="17240"/>
                      <a:pt x="57245" y="15621"/>
                    </a:cubicBezTo>
                    <a:lnTo>
                      <a:pt x="57245" y="2953"/>
                    </a:lnTo>
                    <a:cubicBezTo>
                      <a:pt x="57245" y="1334"/>
                      <a:pt x="55912" y="0"/>
                      <a:pt x="54293" y="0"/>
                    </a:cubicBezTo>
                    <a:lnTo>
                      <a:pt x="51911" y="0"/>
                    </a:lnTo>
                    <a:cubicBezTo>
                      <a:pt x="50292" y="0"/>
                      <a:pt x="48959" y="1334"/>
                      <a:pt x="48959" y="2953"/>
                    </a:cubicBezTo>
                    <a:lnTo>
                      <a:pt x="48959" y="6953"/>
                    </a:lnTo>
                    <a:cubicBezTo>
                      <a:pt x="48959" y="8573"/>
                      <a:pt x="47625" y="9906"/>
                      <a:pt x="46006" y="9906"/>
                    </a:cubicBezTo>
                    <a:lnTo>
                      <a:pt x="11335" y="9906"/>
                    </a:lnTo>
                    <a:cubicBezTo>
                      <a:pt x="9716" y="9906"/>
                      <a:pt x="8382" y="8573"/>
                      <a:pt x="8382" y="6953"/>
                    </a:cubicBezTo>
                    <a:lnTo>
                      <a:pt x="8382" y="2953"/>
                    </a:lnTo>
                    <a:cubicBezTo>
                      <a:pt x="8382" y="1334"/>
                      <a:pt x="7049" y="0"/>
                      <a:pt x="5429" y="0"/>
                    </a:cubicBezTo>
                    <a:lnTo>
                      <a:pt x="2953" y="0"/>
                    </a:lnTo>
                    <a:cubicBezTo>
                      <a:pt x="1334" y="0"/>
                      <a:pt x="0" y="1334"/>
                      <a:pt x="0" y="2953"/>
                    </a:cubicBezTo>
                    <a:lnTo>
                      <a:pt x="0" y="15526"/>
                    </a:lnTo>
                    <a:cubicBezTo>
                      <a:pt x="0" y="17145"/>
                      <a:pt x="1334" y="18479"/>
                      <a:pt x="2953" y="18479"/>
                    </a:cubicBezTo>
                    <a:lnTo>
                      <a:pt x="54293" y="18479"/>
                    </a:lnTo>
                    <a:close/>
                  </a:path>
                </a:pathLst>
              </a:custGeom>
              <a:solidFill>
                <a:schemeClr val="accent3"/>
              </a:solidFill>
              <a:ln w="9095" cap="flat">
                <a:noFill/>
                <a:prstDash val="solid"/>
                <a:miter/>
              </a:ln>
            </p:spPr>
            <p:txBody>
              <a:bodyPr rtlCol="0" anchor="ctr"/>
              <a:lstStyle/>
              <a:p>
                <a:endParaRPr lang="en-GB" dirty="0">
                  <a:solidFill>
                    <a:srgbClr val="000000"/>
                  </a:solidFill>
                  <a:latin typeface="Roboto Regular" panose="02000000000000000000" pitchFamily="2" charset="0"/>
                </a:endParaRPr>
              </a:p>
            </p:txBody>
          </p:sp>
        </p:grpSp>
      </p:grpSp>
      <p:pic>
        <p:nvPicPr>
          <p:cNvPr id="12" name="Picture 11">
            <a:extLst>
              <a:ext uri="{FF2B5EF4-FFF2-40B4-BE49-F238E27FC236}">
                <a16:creationId xmlns:a16="http://schemas.microsoft.com/office/drawing/2014/main" id="{D9859F0E-0EDC-1440-BA6A-C688F1C0A8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4888" y="84802"/>
            <a:ext cx="2475712" cy="1112899"/>
          </a:xfrm>
          <a:prstGeom prst="rect">
            <a:avLst/>
          </a:prstGeom>
        </p:spPr>
      </p:pic>
    </p:spTree>
    <p:custDataLst>
      <p:tags r:id="rId1"/>
    </p:custDataLst>
    <p:extLst>
      <p:ext uri="{BB962C8B-B14F-4D97-AF65-F5344CB8AC3E}">
        <p14:creationId xmlns:p14="http://schemas.microsoft.com/office/powerpoint/2010/main" val="4010045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C5CFA-CC1E-4631-AA41-251C5CC99ED0}"/>
              </a:ext>
            </a:extLst>
          </p:cNvPr>
          <p:cNvSpPr>
            <a:spLocks noGrp="1"/>
          </p:cNvSpPr>
          <p:nvPr>
            <p:ph type="title"/>
          </p:nvPr>
        </p:nvSpPr>
        <p:spPr/>
        <p:txBody>
          <a:bodyPr/>
          <a:lstStyle/>
          <a:p>
            <a:r>
              <a:rPr lang="en-US" b="1" kern="100" dirty="0">
                <a:solidFill>
                  <a:schemeClr val="bg1"/>
                </a:solidFill>
              </a:rPr>
              <a:t>BY THE NUMBERS</a:t>
            </a:r>
            <a:r>
              <a:rPr lang="en-US" kern="100" dirty="0">
                <a:solidFill>
                  <a:schemeClr val="bg1"/>
                </a:solidFill>
              </a:rPr>
              <a:t> | 7 October 2020</a:t>
            </a:r>
            <a:r>
              <a:rPr lang="en-US" b="1" kern="100" dirty="0">
                <a:solidFill>
                  <a:schemeClr val="bg1"/>
                </a:solidFill>
              </a:rPr>
              <a:t>  -- Norway</a:t>
            </a:r>
            <a:endParaRPr lang="en-US" dirty="0">
              <a:solidFill>
                <a:schemeClr val="bg1"/>
              </a:solidFill>
            </a:endParaRPr>
          </a:p>
        </p:txBody>
      </p:sp>
      <p:grpSp>
        <p:nvGrpSpPr>
          <p:cNvPr id="21" name="Group 20">
            <a:extLst>
              <a:ext uri="{FF2B5EF4-FFF2-40B4-BE49-F238E27FC236}">
                <a16:creationId xmlns:a16="http://schemas.microsoft.com/office/drawing/2014/main" id="{0B6094E6-A99B-4F43-B099-FB60E4048DE1}"/>
              </a:ext>
            </a:extLst>
          </p:cNvPr>
          <p:cNvGrpSpPr>
            <a:grpSpLocks noChangeAspect="1"/>
          </p:cNvGrpSpPr>
          <p:nvPr/>
        </p:nvGrpSpPr>
        <p:grpSpPr>
          <a:xfrm>
            <a:off x="255588" y="3249042"/>
            <a:ext cx="2828925" cy="1068292"/>
            <a:chOff x="255588" y="3249042"/>
            <a:chExt cx="2828925" cy="1068292"/>
          </a:xfrm>
        </p:grpSpPr>
        <p:sp>
          <p:nvSpPr>
            <p:cNvPr id="6" name="Rectangle 5">
              <a:extLst>
                <a:ext uri="{FF2B5EF4-FFF2-40B4-BE49-F238E27FC236}">
                  <a16:creationId xmlns:a16="http://schemas.microsoft.com/office/drawing/2014/main" id="{455434A2-062A-489B-8727-D215FB2AB2FE}"/>
                </a:ext>
              </a:extLst>
            </p:cNvPr>
            <p:cNvSpPr/>
            <p:nvPr/>
          </p:nvSpPr>
          <p:spPr>
            <a:xfrm>
              <a:off x="255588" y="3249042"/>
              <a:ext cx="2828925" cy="1068292"/>
            </a:xfrm>
            <a:prstGeom prst="rect">
              <a:avLst/>
            </a:prstGeom>
            <a:solidFill>
              <a:srgbClr val="125C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180000" bIns="7200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b="1" dirty="0">
                  <a:solidFill>
                    <a:schemeClr val="bg2"/>
                  </a:solidFill>
                  <a:latin typeface="Roboto Bold"/>
                </a:rPr>
                <a:t>62</a:t>
              </a:r>
              <a:endParaRPr kumimoji="0" lang="en-US" sz="4800" b="1" i="0" u="none" strike="noStrike" kern="1200" cap="none" spc="0" normalizeH="0" baseline="0" noProof="0" dirty="0">
                <a:ln>
                  <a:noFill/>
                </a:ln>
                <a:solidFill>
                  <a:schemeClr val="bg2"/>
                </a:solidFill>
                <a:effectLst/>
                <a:uLnTx/>
                <a:uFillTx/>
                <a:latin typeface="Roboto Bold"/>
                <a:ea typeface="+mn-ea"/>
                <a:cs typeface="+mn-cs"/>
              </a:endParaRPr>
            </a:p>
          </p:txBody>
        </p:sp>
        <p:sp>
          <p:nvSpPr>
            <p:cNvPr id="36" name="Rectangle 35">
              <a:extLst>
                <a:ext uri="{FF2B5EF4-FFF2-40B4-BE49-F238E27FC236}">
                  <a16:creationId xmlns:a16="http://schemas.microsoft.com/office/drawing/2014/main" id="{A9614C0E-8562-41B3-924C-ABAEF9B4D881}"/>
                </a:ext>
              </a:extLst>
            </p:cNvPr>
            <p:cNvSpPr/>
            <p:nvPr/>
          </p:nvSpPr>
          <p:spPr>
            <a:xfrm>
              <a:off x="512783" y="3504499"/>
              <a:ext cx="16457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3"/>
                  </a:solidFill>
                  <a:effectLst/>
                  <a:uLnTx/>
                  <a:uFillTx/>
                  <a:latin typeface="Roboto Regular" panose="02000000000000000000" pitchFamily="2" charset="0"/>
                  <a:ea typeface="+mn-ea"/>
                  <a:cs typeface="+mn-cs"/>
                </a:rPr>
                <a:t>Country Participants</a:t>
              </a:r>
            </a:p>
          </p:txBody>
        </p:sp>
      </p:grpSp>
      <p:grpSp>
        <p:nvGrpSpPr>
          <p:cNvPr id="22" name="Group 21">
            <a:extLst>
              <a:ext uri="{FF2B5EF4-FFF2-40B4-BE49-F238E27FC236}">
                <a16:creationId xmlns:a16="http://schemas.microsoft.com/office/drawing/2014/main" id="{81A96ECE-3FF1-4E5F-9B72-C0B1C0E8A807}"/>
              </a:ext>
            </a:extLst>
          </p:cNvPr>
          <p:cNvGrpSpPr>
            <a:grpSpLocks noChangeAspect="1"/>
          </p:cNvGrpSpPr>
          <p:nvPr/>
        </p:nvGrpSpPr>
        <p:grpSpPr>
          <a:xfrm>
            <a:off x="3211513" y="3249042"/>
            <a:ext cx="2828925" cy="1068292"/>
            <a:chOff x="3211513" y="3249042"/>
            <a:chExt cx="2828925" cy="1068292"/>
          </a:xfrm>
        </p:grpSpPr>
        <p:sp>
          <p:nvSpPr>
            <p:cNvPr id="7" name="Rectangle 6">
              <a:extLst>
                <a:ext uri="{FF2B5EF4-FFF2-40B4-BE49-F238E27FC236}">
                  <a16:creationId xmlns:a16="http://schemas.microsoft.com/office/drawing/2014/main" id="{89C38E25-5E86-456A-B035-3CF1A658A388}"/>
                </a:ext>
              </a:extLst>
            </p:cNvPr>
            <p:cNvSpPr/>
            <p:nvPr/>
          </p:nvSpPr>
          <p:spPr>
            <a:xfrm>
              <a:off x="3211513" y="3249042"/>
              <a:ext cx="2828925" cy="1068292"/>
            </a:xfrm>
            <a:prstGeom prst="rect">
              <a:avLst/>
            </a:prstGeom>
            <a:solidFill>
              <a:srgbClr val="125C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180000" bIns="7200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solidFill>
                  <a:effectLst/>
                  <a:uLnTx/>
                  <a:uFillTx/>
                  <a:latin typeface="Roboto Bold"/>
                  <a:ea typeface="+mn-ea"/>
                  <a:cs typeface="+mn-cs"/>
                </a:rPr>
                <a:t>38</a:t>
              </a:r>
            </a:p>
          </p:txBody>
        </p:sp>
        <p:sp>
          <p:nvSpPr>
            <p:cNvPr id="40" name="Rectangle 39">
              <a:extLst>
                <a:ext uri="{FF2B5EF4-FFF2-40B4-BE49-F238E27FC236}">
                  <a16:creationId xmlns:a16="http://schemas.microsoft.com/office/drawing/2014/main" id="{F56EB9CB-0B1D-47E7-9875-FBE3D2BA9143}"/>
                </a:ext>
              </a:extLst>
            </p:cNvPr>
            <p:cNvSpPr/>
            <p:nvPr/>
          </p:nvSpPr>
          <p:spPr>
            <a:xfrm>
              <a:off x="3456354" y="3504499"/>
              <a:ext cx="15013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3"/>
                  </a:solidFill>
                  <a:effectLst/>
                  <a:uLnTx/>
                  <a:uFillTx/>
                  <a:latin typeface="Roboto Regular" panose="02000000000000000000" pitchFamily="2" charset="0"/>
                  <a:ea typeface="+mn-ea"/>
                  <a:cs typeface="+mn-cs"/>
                </a:rPr>
                <a:t>Organizational Participants</a:t>
              </a:r>
            </a:p>
          </p:txBody>
        </p:sp>
      </p:grpSp>
      <p:grpSp>
        <p:nvGrpSpPr>
          <p:cNvPr id="83" name="Group 82">
            <a:extLst>
              <a:ext uri="{FF2B5EF4-FFF2-40B4-BE49-F238E27FC236}">
                <a16:creationId xmlns:a16="http://schemas.microsoft.com/office/drawing/2014/main" id="{8FD8DC59-B723-46FE-8F5E-1F9544EA7A86}"/>
              </a:ext>
            </a:extLst>
          </p:cNvPr>
          <p:cNvGrpSpPr>
            <a:grpSpLocks noChangeAspect="1"/>
          </p:cNvGrpSpPr>
          <p:nvPr/>
        </p:nvGrpSpPr>
        <p:grpSpPr>
          <a:xfrm>
            <a:off x="9105900" y="2818923"/>
            <a:ext cx="2834803" cy="3174623"/>
            <a:chOff x="9105900" y="2818923"/>
            <a:chExt cx="2834803" cy="3174623"/>
          </a:xfrm>
        </p:grpSpPr>
        <p:pic>
          <p:nvPicPr>
            <p:cNvPr id="41" name="Graphic 40">
              <a:extLst>
                <a:ext uri="{FF2B5EF4-FFF2-40B4-BE49-F238E27FC236}">
                  <a16:creationId xmlns:a16="http://schemas.microsoft.com/office/drawing/2014/main" id="{471BD6D3-6469-4ABA-B34E-5224031A5198}"/>
                </a:ext>
              </a:extLst>
            </p:cNvPr>
            <p:cNvPicPr>
              <a:picLocks noChangeAspect="1"/>
            </p:cNvPicPr>
            <p:nvPr/>
          </p:nvPicPr>
          <p:blipFill>
            <a:blip r:embed="rId4">
              <a:extLst>
                <a:ext uri="{96DAC541-7B7A-43D3-8B79-37D633B846F1}">
                  <asvg:svgBlip xmlns:asvg="http://schemas.microsoft.com/office/drawing/2016/SVG/main" r:embed="rId5"/>
                </a:ext>
              </a:extLst>
            </a:blip>
            <a:srcRect l="15832" t="23515" r="58386" b="47708"/>
            <a:stretch>
              <a:fillRect/>
            </a:stretch>
          </p:blipFill>
          <p:spPr>
            <a:xfrm rot="10800000">
              <a:off x="9113373" y="2818923"/>
              <a:ext cx="2827330" cy="3165952"/>
            </a:xfrm>
            <a:custGeom>
              <a:avLst/>
              <a:gdLst>
                <a:gd name="connsiteX0" fmla="*/ 0 w 2827330"/>
                <a:gd name="connsiteY0" fmla="*/ 0 h 3165952"/>
                <a:gd name="connsiteX1" fmla="*/ 2827330 w 2827330"/>
                <a:gd name="connsiteY1" fmla="*/ 0 h 3165952"/>
                <a:gd name="connsiteX2" fmla="*/ 2827330 w 2827330"/>
                <a:gd name="connsiteY2" fmla="*/ 3165952 h 3165952"/>
                <a:gd name="connsiteX3" fmla="*/ 0 w 2827330"/>
                <a:gd name="connsiteY3" fmla="*/ 3165952 h 3165952"/>
              </a:gdLst>
              <a:ahLst/>
              <a:cxnLst>
                <a:cxn ang="0">
                  <a:pos x="connsiteX0" y="connsiteY0"/>
                </a:cxn>
                <a:cxn ang="0">
                  <a:pos x="connsiteX1" y="connsiteY1"/>
                </a:cxn>
                <a:cxn ang="0">
                  <a:pos x="connsiteX2" y="connsiteY2"/>
                </a:cxn>
                <a:cxn ang="0">
                  <a:pos x="connsiteX3" y="connsiteY3"/>
                </a:cxn>
              </a:cxnLst>
              <a:rect l="l" t="t" r="r" b="b"/>
              <a:pathLst>
                <a:path w="2827330" h="3165952">
                  <a:moveTo>
                    <a:pt x="0" y="0"/>
                  </a:moveTo>
                  <a:lnTo>
                    <a:pt x="2827330" y="0"/>
                  </a:lnTo>
                  <a:lnTo>
                    <a:pt x="2827330" y="3165952"/>
                  </a:lnTo>
                  <a:lnTo>
                    <a:pt x="0" y="3165952"/>
                  </a:lnTo>
                  <a:close/>
                </a:path>
              </a:pathLst>
            </a:custGeom>
          </p:spPr>
        </p:pic>
        <p:sp>
          <p:nvSpPr>
            <p:cNvPr id="42" name="Rectangle 41">
              <a:extLst>
                <a:ext uri="{FF2B5EF4-FFF2-40B4-BE49-F238E27FC236}">
                  <a16:creationId xmlns:a16="http://schemas.microsoft.com/office/drawing/2014/main" id="{8F5FB710-99E3-42AD-9321-D2958D9D4974}"/>
                </a:ext>
              </a:extLst>
            </p:cNvPr>
            <p:cNvSpPr/>
            <p:nvPr/>
          </p:nvSpPr>
          <p:spPr>
            <a:xfrm>
              <a:off x="9105900" y="2818923"/>
              <a:ext cx="2833688" cy="3165952"/>
            </a:xfrm>
            <a:prstGeom prst="rect">
              <a:avLst/>
            </a:prstGeom>
            <a:solidFill>
              <a:srgbClr val="125CA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720000" rIns="72000" bIns="7200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1" i="0" u="none" strike="noStrike" kern="1200" cap="none" spc="0" normalizeH="0" baseline="0" noProof="0" dirty="0">
                <a:ln>
                  <a:noFill/>
                </a:ln>
                <a:solidFill>
                  <a:schemeClr val="bg2"/>
                </a:solidFill>
                <a:effectLst/>
                <a:uLnTx/>
                <a:uFillTx/>
                <a:latin typeface="Roboto Bold"/>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s-IS" sz="4800" b="1" i="0" u="none" strike="noStrike" kern="1200" cap="none" spc="0" normalizeH="0" baseline="0" noProof="0" dirty="0">
                  <a:ln>
                    <a:noFill/>
                  </a:ln>
                  <a:solidFill>
                    <a:schemeClr val="bg2"/>
                  </a:solidFill>
                  <a:effectLst/>
                  <a:uLnTx/>
                  <a:uFillTx/>
                  <a:latin typeface="Roboto Bold"/>
                  <a:ea typeface="+mn-ea"/>
                  <a:cs typeface="+mn-cs"/>
                </a:rPr>
                <a:t>119</a:t>
              </a:r>
              <a:endParaRPr kumimoji="0" lang="en-US" sz="4800" b="1" i="0" u="none" strike="noStrike" kern="1200" cap="none" spc="0" normalizeH="0" baseline="0" noProof="0" dirty="0">
                <a:ln>
                  <a:noFill/>
                </a:ln>
                <a:solidFill>
                  <a:schemeClr val="bg2"/>
                </a:solidFill>
                <a:effectLst/>
                <a:uLnTx/>
                <a:uFillTx/>
                <a:latin typeface="Roboto Bold"/>
                <a:ea typeface="+mn-ea"/>
                <a:cs typeface="+mn-cs"/>
              </a:endParaRPr>
            </a:p>
          </p:txBody>
        </p:sp>
        <p:sp>
          <p:nvSpPr>
            <p:cNvPr id="43" name="Freeform: Shape 42">
              <a:extLst>
                <a:ext uri="{FF2B5EF4-FFF2-40B4-BE49-F238E27FC236}">
                  <a16:creationId xmlns:a16="http://schemas.microsoft.com/office/drawing/2014/main" id="{7ED33040-A8C6-4B34-84F1-83D32C183C27}"/>
                </a:ext>
              </a:extLst>
            </p:cNvPr>
            <p:cNvSpPr/>
            <p:nvPr/>
          </p:nvSpPr>
          <p:spPr>
            <a:xfrm rot="10800000">
              <a:off x="9105900" y="4578128"/>
              <a:ext cx="1955800" cy="1415418"/>
            </a:xfrm>
            <a:custGeom>
              <a:avLst/>
              <a:gdLst>
                <a:gd name="connsiteX0" fmla="*/ 7790 w 2329858"/>
                <a:gd name="connsiteY0" fmla="*/ 0 h 1686125"/>
                <a:gd name="connsiteX1" fmla="*/ 2329858 w 2329858"/>
                <a:gd name="connsiteY1" fmla="*/ 0 h 1686125"/>
                <a:gd name="connsiteX2" fmla="*/ 2329858 w 2329858"/>
                <a:gd name="connsiteY2" fmla="*/ 1460032 h 1686125"/>
                <a:gd name="connsiteX3" fmla="*/ 2262030 w 2329858"/>
                <a:gd name="connsiteY3" fmla="*/ 1501239 h 1686125"/>
                <a:gd name="connsiteX4" fmla="*/ 1531856 w 2329858"/>
                <a:gd name="connsiteY4" fmla="*/ 1686125 h 1686125"/>
                <a:gd name="connsiteX5" fmla="*/ 0 w 2329858"/>
                <a:gd name="connsiteY5" fmla="*/ 154269 h 16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858" h="1686125">
                  <a:moveTo>
                    <a:pt x="7790" y="0"/>
                  </a:moveTo>
                  <a:lnTo>
                    <a:pt x="2329858" y="0"/>
                  </a:lnTo>
                  <a:lnTo>
                    <a:pt x="2329858" y="1460032"/>
                  </a:lnTo>
                  <a:lnTo>
                    <a:pt x="2262030" y="1501239"/>
                  </a:lnTo>
                  <a:cubicBezTo>
                    <a:pt x="2044976" y="1619149"/>
                    <a:pt x="1796238" y="1686125"/>
                    <a:pt x="1531856" y="1686125"/>
                  </a:cubicBezTo>
                  <a:cubicBezTo>
                    <a:pt x="685835" y="1686125"/>
                    <a:pt x="0" y="1000290"/>
                    <a:pt x="0" y="154269"/>
                  </a:cubicBezTo>
                  <a:close/>
                </a:path>
              </a:pathLst>
            </a:custGeom>
            <a:solidFill>
              <a:schemeClr val="accent3">
                <a:alpha val="43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000000"/>
                </a:solidFill>
                <a:effectLst/>
                <a:uLnTx/>
                <a:uFillTx/>
                <a:latin typeface="Roboto Regular" panose="02000000000000000000" pitchFamily="2" charset="0"/>
                <a:ea typeface="+mn-ea"/>
                <a:cs typeface="+mn-cs"/>
              </a:endParaRPr>
            </a:p>
          </p:txBody>
        </p:sp>
        <p:sp>
          <p:nvSpPr>
            <p:cNvPr id="46" name="Rectangle 45">
              <a:extLst>
                <a:ext uri="{FF2B5EF4-FFF2-40B4-BE49-F238E27FC236}">
                  <a16:creationId xmlns:a16="http://schemas.microsoft.com/office/drawing/2014/main" id="{48101461-AC56-4AAF-9DC5-73C4B8B89906}"/>
                </a:ext>
              </a:extLst>
            </p:cNvPr>
            <p:cNvSpPr>
              <a:spLocks noChangeAspect="1"/>
            </p:cNvSpPr>
            <p:nvPr/>
          </p:nvSpPr>
          <p:spPr>
            <a:xfrm>
              <a:off x="9392962" y="2925243"/>
              <a:ext cx="254345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3"/>
                  </a:solidFill>
                  <a:effectLst/>
                  <a:uLnTx/>
                  <a:uFillTx/>
                  <a:latin typeface="Roboto Regular" panose="02000000000000000000" pitchFamily="2" charset="0"/>
                  <a:ea typeface="+mn-ea"/>
                  <a:cs typeface="+mn-cs"/>
                </a:rPr>
                <a:t>Peer-review papers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3"/>
                  </a:solidFill>
                  <a:latin typeface="Roboto Regular" panose="02000000000000000000" pitchFamily="2" charset="0"/>
                </a:rPr>
                <a:t>using data (co-author from Norway</a:t>
              </a:r>
              <a:endParaRPr kumimoji="0" lang="en-US" sz="1600" u="none" strike="noStrike" kern="1200" cap="none" spc="0" normalizeH="0" baseline="0" noProof="0" dirty="0">
                <a:ln>
                  <a:noFill/>
                </a:ln>
                <a:solidFill>
                  <a:schemeClr val="accent3"/>
                </a:solidFill>
                <a:effectLst/>
                <a:uLnTx/>
                <a:uFillTx/>
                <a:latin typeface="Roboto Regular" panose="02000000000000000000" pitchFamily="2" charset="0"/>
              </a:endParaRPr>
            </a:p>
          </p:txBody>
        </p:sp>
        <p:grpSp>
          <p:nvGrpSpPr>
            <p:cNvPr id="39" name="Graphic 33">
              <a:extLst>
                <a:ext uri="{FF2B5EF4-FFF2-40B4-BE49-F238E27FC236}">
                  <a16:creationId xmlns:a16="http://schemas.microsoft.com/office/drawing/2014/main" id="{72416DE0-000A-471A-BAF0-0ECFFF3ACF8F}"/>
                </a:ext>
              </a:extLst>
            </p:cNvPr>
            <p:cNvGrpSpPr/>
            <p:nvPr/>
          </p:nvGrpSpPr>
          <p:grpSpPr>
            <a:xfrm>
              <a:off x="9586878" y="4905376"/>
              <a:ext cx="627672" cy="849630"/>
              <a:chOff x="4600575" y="1404937"/>
              <a:chExt cx="2991992" cy="4050030"/>
            </a:xfrm>
            <a:solidFill>
              <a:schemeClr val="bg1"/>
            </a:solidFill>
          </p:grpSpPr>
          <p:sp>
            <p:nvSpPr>
              <p:cNvPr id="48" name="Freeform: Shape 47">
                <a:extLst>
                  <a:ext uri="{FF2B5EF4-FFF2-40B4-BE49-F238E27FC236}">
                    <a16:creationId xmlns:a16="http://schemas.microsoft.com/office/drawing/2014/main" id="{E1B01DCE-458D-47EB-84DC-CA4FD75E274E}"/>
                  </a:ext>
                </a:extLst>
              </p:cNvPr>
              <p:cNvSpPr/>
              <p:nvPr/>
            </p:nvSpPr>
            <p:spPr>
              <a:xfrm>
                <a:off x="5071586" y="1404937"/>
                <a:ext cx="2520981" cy="3558635"/>
              </a:xfrm>
              <a:custGeom>
                <a:avLst/>
                <a:gdLst>
                  <a:gd name="connsiteX0" fmla="*/ 2520982 w 2520981"/>
                  <a:gd name="connsiteY0" fmla="*/ 152876 h 3558635"/>
                  <a:gd name="connsiteX1" fmla="*/ 2520982 w 2520981"/>
                  <a:gd name="connsiteY1" fmla="*/ 3405759 h 3558635"/>
                  <a:gd name="connsiteX2" fmla="*/ 2368201 w 2520981"/>
                  <a:gd name="connsiteY2" fmla="*/ 3558635 h 3558635"/>
                  <a:gd name="connsiteX3" fmla="*/ 2171510 w 2520981"/>
                  <a:gd name="connsiteY3" fmla="*/ 3558635 h 3558635"/>
                  <a:gd name="connsiteX4" fmla="*/ 2171510 w 2520981"/>
                  <a:gd name="connsiteY4" fmla="*/ 909066 h 3558635"/>
                  <a:gd name="connsiteX5" fmla="*/ 2171414 w 2520981"/>
                  <a:gd name="connsiteY5" fmla="*/ 907161 h 3558635"/>
                  <a:gd name="connsiteX6" fmla="*/ 2171129 w 2520981"/>
                  <a:gd name="connsiteY6" fmla="*/ 903065 h 3558635"/>
                  <a:gd name="connsiteX7" fmla="*/ 2171129 w 2520981"/>
                  <a:gd name="connsiteY7" fmla="*/ 902875 h 3558635"/>
                  <a:gd name="connsiteX8" fmla="*/ 2171033 w 2520981"/>
                  <a:gd name="connsiteY8" fmla="*/ 902399 h 3558635"/>
                  <a:gd name="connsiteX9" fmla="*/ 2170271 w 2520981"/>
                  <a:gd name="connsiteY9" fmla="*/ 896684 h 3558635"/>
                  <a:gd name="connsiteX10" fmla="*/ 2168461 w 2520981"/>
                  <a:gd name="connsiteY10" fmla="*/ 889826 h 3558635"/>
                  <a:gd name="connsiteX11" fmla="*/ 2166938 w 2520981"/>
                  <a:gd name="connsiteY11" fmla="*/ 885825 h 3558635"/>
                  <a:gd name="connsiteX12" fmla="*/ 2166652 w 2520981"/>
                  <a:gd name="connsiteY12" fmla="*/ 885158 h 3558635"/>
                  <a:gd name="connsiteX13" fmla="*/ 2165509 w 2520981"/>
                  <a:gd name="connsiteY13" fmla="*/ 882872 h 3558635"/>
                  <a:gd name="connsiteX14" fmla="*/ 2163604 w 2520981"/>
                  <a:gd name="connsiteY14" fmla="*/ 878967 h 3558635"/>
                  <a:gd name="connsiteX15" fmla="*/ 2161318 w 2520981"/>
                  <a:gd name="connsiteY15" fmla="*/ 875443 h 3558635"/>
                  <a:gd name="connsiteX16" fmla="*/ 2160937 w 2520981"/>
                  <a:gd name="connsiteY16" fmla="*/ 874871 h 3558635"/>
                  <a:gd name="connsiteX17" fmla="*/ 2159318 w 2520981"/>
                  <a:gd name="connsiteY17" fmla="*/ 872681 h 3558635"/>
                  <a:gd name="connsiteX18" fmla="*/ 2157413 w 2520981"/>
                  <a:gd name="connsiteY18" fmla="*/ 870299 h 3558635"/>
                  <a:gd name="connsiteX19" fmla="*/ 2155698 w 2520981"/>
                  <a:gd name="connsiteY19" fmla="*/ 868299 h 3558635"/>
                  <a:gd name="connsiteX20" fmla="*/ 2153793 w 2520981"/>
                  <a:gd name="connsiteY20" fmla="*/ 866299 h 3558635"/>
                  <a:gd name="connsiteX21" fmla="*/ 2153698 w 2520981"/>
                  <a:gd name="connsiteY21" fmla="*/ 866204 h 3558635"/>
                  <a:gd name="connsiteX22" fmla="*/ 2153126 w 2520981"/>
                  <a:gd name="connsiteY22" fmla="*/ 865537 h 3558635"/>
                  <a:gd name="connsiteX23" fmla="*/ 2152936 w 2520981"/>
                  <a:gd name="connsiteY23" fmla="*/ 865346 h 3558635"/>
                  <a:gd name="connsiteX24" fmla="*/ 2151698 w 2520981"/>
                  <a:gd name="connsiteY24" fmla="*/ 864108 h 3558635"/>
                  <a:gd name="connsiteX25" fmla="*/ 1632204 w 2520981"/>
                  <a:gd name="connsiteY25" fmla="*/ 385667 h 3558635"/>
                  <a:gd name="connsiteX26" fmla="*/ 1629632 w 2520981"/>
                  <a:gd name="connsiteY26" fmla="*/ 383667 h 3558635"/>
                  <a:gd name="connsiteX27" fmla="*/ 1625346 w 2520981"/>
                  <a:gd name="connsiteY27" fmla="*/ 380333 h 3558635"/>
                  <a:gd name="connsiteX28" fmla="*/ 1624394 w 2520981"/>
                  <a:gd name="connsiteY28" fmla="*/ 379667 h 3558635"/>
                  <a:gd name="connsiteX29" fmla="*/ 1620679 w 2520981"/>
                  <a:gd name="connsiteY29" fmla="*/ 377381 h 3558635"/>
                  <a:gd name="connsiteX30" fmla="*/ 1619536 w 2520981"/>
                  <a:gd name="connsiteY30" fmla="*/ 376714 h 3558635"/>
                  <a:gd name="connsiteX31" fmla="*/ 1614678 w 2520981"/>
                  <a:gd name="connsiteY31" fmla="*/ 374523 h 3558635"/>
                  <a:gd name="connsiteX32" fmla="*/ 1610106 w 2520981"/>
                  <a:gd name="connsiteY32" fmla="*/ 372809 h 3558635"/>
                  <a:gd name="connsiteX33" fmla="*/ 1603153 w 2520981"/>
                  <a:gd name="connsiteY33" fmla="*/ 370904 h 3558635"/>
                  <a:gd name="connsiteX34" fmla="*/ 1592866 w 2520981"/>
                  <a:gd name="connsiteY34" fmla="*/ 369761 h 3558635"/>
                  <a:gd name="connsiteX35" fmla="*/ 1589437 w 2520981"/>
                  <a:gd name="connsiteY35" fmla="*/ 369665 h 3558635"/>
                  <a:gd name="connsiteX36" fmla="*/ 0 w 2520981"/>
                  <a:gd name="connsiteY36" fmla="*/ 369665 h 3558635"/>
                  <a:gd name="connsiteX37" fmla="*/ 0 w 2520981"/>
                  <a:gd name="connsiteY37" fmla="*/ 152495 h 3558635"/>
                  <a:gd name="connsiteX38" fmla="*/ 152781 w 2520981"/>
                  <a:gd name="connsiteY38" fmla="*/ 0 h 3558635"/>
                  <a:gd name="connsiteX39" fmla="*/ 2368201 w 2520981"/>
                  <a:gd name="connsiteY39" fmla="*/ 0 h 3558635"/>
                  <a:gd name="connsiteX40" fmla="*/ 2520982 w 2520981"/>
                  <a:gd name="connsiteY40" fmla="*/ 152876 h 35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20981" h="3558635">
                    <a:moveTo>
                      <a:pt x="2520982" y="152876"/>
                    </a:moveTo>
                    <a:lnTo>
                      <a:pt x="2520982" y="3405759"/>
                    </a:lnTo>
                    <a:cubicBezTo>
                      <a:pt x="2520982" y="3490151"/>
                      <a:pt x="2452402" y="3558635"/>
                      <a:pt x="2368201" y="3558635"/>
                    </a:cubicBezTo>
                    <a:lnTo>
                      <a:pt x="2171510" y="3558635"/>
                    </a:lnTo>
                    <a:lnTo>
                      <a:pt x="2171510" y="909066"/>
                    </a:lnTo>
                    <a:cubicBezTo>
                      <a:pt x="2171510" y="908399"/>
                      <a:pt x="2171414" y="907828"/>
                      <a:pt x="2171414" y="907161"/>
                    </a:cubicBezTo>
                    <a:cubicBezTo>
                      <a:pt x="2171414" y="905732"/>
                      <a:pt x="2171319" y="904399"/>
                      <a:pt x="2171129" y="903065"/>
                    </a:cubicBezTo>
                    <a:cubicBezTo>
                      <a:pt x="2171129" y="902970"/>
                      <a:pt x="2171129" y="902970"/>
                      <a:pt x="2171129" y="902875"/>
                    </a:cubicBezTo>
                    <a:cubicBezTo>
                      <a:pt x="2171129" y="902684"/>
                      <a:pt x="2171129" y="902589"/>
                      <a:pt x="2171033" y="902399"/>
                    </a:cubicBezTo>
                    <a:cubicBezTo>
                      <a:pt x="2170938" y="900494"/>
                      <a:pt x="2170557" y="898588"/>
                      <a:pt x="2170271" y="896684"/>
                    </a:cubicBezTo>
                    <a:cubicBezTo>
                      <a:pt x="2169795" y="894398"/>
                      <a:pt x="2169224" y="892112"/>
                      <a:pt x="2168461" y="889826"/>
                    </a:cubicBezTo>
                    <a:cubicBezTo>
                      <a:pt x="2167985" y="888587"/>
                      <a:pt x="2167604" y="887159"/>
                      <a:pt x="2166938" y="885825"/>
                    </a:cubicBezTo>
                    <a:cubicBezTo>
                      <a:pt x="2166938" y="885635"/>
                      <a:pt x="2166842" y="885349"/>
                      <a:pt x="2166652" y="885158"/>
                    </a:cubicBezTo>
                    <a:cubicBezTo>
                      <a:pt x="2166271" y="884492"/>
                      <a:pt x="2165985" y="883634"/>
                      <a:pt x="2165509" y="882872"/>
                    </a:cubicBezTo>
                    <a:cubicBezTo>
                      <a:pt x="2164937" y="881444"/>
                      <a:pt x="2164366" y="880205"/>
                      <a:pt x="2163604" y="878967"/>
                    </a:cubicBezTo>
                    <a:cubicBezTo>
                      <a:pt x="2162937" y="877729"/>
                      <a:pt x="2162175" y="876586"/>
                      <a:pt x="2161318" y="875443"/>
                    </a:cubicBezTo>
                    <a:cubicBezTo>
                      <a:pt x="2161318" y="875252"/>
                      <a:pt x="2161127" y="875062"/>
                      <a:pt x="2160937" y="874871"/>
                    </a:cubicBezTo>
                    <a:cubicBezTo>
                      <a:pt x="2160461" y="874109"/>
                      <a:pt x="2159984" y="873252"/>
                      <a:pt x="2159318" y="872681"/>
                    </a:cubicBezTo>
                    <a:cubicBezTo>
                      <a:pt x="2158841" y="871919"/>
                      <a:pt x="2158175" y="871061"/>
                      <a:pt x="2157413" y="870299"/>
                    </a:cubicBezTo>
                    <a:cubicBezTo>
                      <a:pt x="2156841" y="869633"/>
                      <a:pt x="2156365" y="868966"/>
                      <a:pt x="2155698" y="868299"/>
                    </a:cubicBezTo>
                    <a:cubicBezTo>
                      <a:pt x="2155127" y="867632"/>
                      <a:pt x="2154555" y="866965"/>
                      <a:pt x="2153793" y="866299"/>
                    </a:cubicBezTo>
                    <a:lnTo>
                      <a:pt x="2153698" y="866204"/>
                    </a:lnTo>
                    <a:cubicBezTo>
                      <a:pt x="2153698" y="866013"/>
                      <a:pt x="2153412" y="865727"/>
                      <a:pt x="2153126" y="865537"/>
                    </a:cubicBezTo>
                    <a:cubicBezTo>
                      <a:pt x="2153126" y="865442"/>
                      <a:pt x="2153031" y="865346"/>
                      <a:pt x="2152936" y="865346"/>
                    </a:cubicBezTo>
                    <a:cubicBezTo>
                      <a:pt x="2152555" y="864870"/>
                      <a:pt x="2152174" y="864489"/>
                      <a:pt x="2151698" y="864108"/>
                    </a:cubicBezTo>
                    <a:lnTo>
                      <a:pt x="1632204" y="385667"/>
                    </a:lnTo>
                    <a:cubicBezTo>
                      <a:pt x="1631442" y="384905"/>
                      <a:pt x="1630490" y="384143"/>
                      <a:pt x="1629632" y="383667"/>
                    </a:cubicBezTo>
                    <a:cubicBezTo>
                      <a:pt x="1628299" y="382524"/>
                      <a:pt x="1626870" y="381381"/>
                      <a:pt x="1625346" y="380333"/>
                    </a:cubicBezTo>
                    <a:cubicBezTo>
                      <a:pt x="1624965" y="379952"/>
                      <a:pt x="1624679" y="379857"/>
                      <a:pt x="1624394" y="379667"/>
                    </a:cubicBezTo>
                    <a:cubicBezTo>
                      <a:pt x="1623155" y="378905"/>
                      <a:pt x="1621917" y="378047"/>
                      <a:pt x="1620679" y="377381"/>
                    </a:cubicBezTo>
                    <a:cubicBezTo>
                      <a:pt x="1620298" y="377095"/>
                      <a:pt x="1619917" y="376809"/>
                      <a:pt x="1619536" y="376714"/>
                    </a:cubicBezTo>
                    <a:cubicBezTo>
                      <a:pt x="1617917" y="376047"/>
                      <a:pt x="1616392" y="375190"/>
                      <a:pt x="1614678" y="374523"/>
                    </a:cubicBezTo>
                    <a:cubicBezTo>
                      <a:pt x="1613154" y="373856"/>
                      <a:pt x="1611725" y="373285"/>
                      <a:pt x="1610106" y="372809"/>
                    </a:cubicBezTo>
                    <a:cubicBezTo>
                      <a:pt x="1607915" y="372047"/>
                      <a:pt x="1605534" y="371380"/>
                      <a:pt x="1603153" y="370904"/>
                    </a:cubicBezTo>
                    <a:cubicBezTo>
                      <a:pt x="1599819" y="370237"/>
                      <a:pt x="1596295" y="369856"/>
                      <a:pt x="1592866" y="369761"/>
                    </a:cubicBezTo>
                    <a:cubicBezTo>
                      <a:pt x="1591628" y="369761"/>
                      <a:pt x="1590484" y="369665"/>
                      <a:pt x="1589437" y="369665"/>
                    </a:cubicBezTo>
                    <a:lnTo>
                      <a:pt x="0" y="369665"/>
                    </a:lnTo>
                    <a:lnTo>
                      <a:pt x="0" y="152495"/>
                    </a:lnTo>
                    <a:cubicBezTo>
                      <a:pt x="0" y="68580"/>
                      <a:pt x="68485" y="0"/>
                      <a:pt x="152781" y="0"/>
                    </a:cubicBezTo>
                    <a:lnTo>
                      <a:pt x="2368201" y="0"/>
                    </a:lnTo>
                    <a:cubicBezTo>
                      <a:pt x="2452402" y="0"/>
                      <a:pt x="2520982" y="68580"/>
                      <a:pt x="2520982" y="152876"/>
                    </a:cubicBez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49" name="Freeform: Shape 48">
                <a:extLst>
                  <a:ext uri="{FF2B5EF4-FFF2-40B4-BE49-F238E27FC236}">
                    <a16:creationId xmlns:a16="http://schemas.microsoft.com/office/drawing/2014/main" id="{E59E50E5-E02E-46EC-A07B-02DCDB436F3A}"/>
                  </a:ext>
                </a:extLst>
              </p:cNvPr>
              <p:cNvSpPr/>
              <p:nvPr/>
            </p:nvSpPr>
            <p:spPr>
              <a:xfrm>
                <a:off x="6723697" y="1974150"/>
                <a:ext cx="302990" cy="279177"/>
              </a:xfrm>
              <a:custGeom>
                <a:avLst/>
                <a:gdLst>
                  <a:gd name="connsiteX0" fmla="*/ 302990 w 302990"/>
                  <a:gd name="connsiteY0" fmla="*/ 279178 h 279177"/>
                  <a:gd name="connsiteX1" fmla="*/ 0 w 302990"/>
                  <a:gd name="connsiteY1" fmla="*/ 279178 h 279177"/>
                  <a:gd name="connsiteX2" fmla="*/ 0 w 302990"/>
                  <a:gd name="connsiteY2" fmla="*/ 0 h 279177"/>
                </a:gdLst>
                <a:ahLst/>
                <a:cxnLst>
                  <a:cxn ang="0">
                    <a:pos x="connsiteX0" y="connsiteY0"/>
                  </a:cxn>
                  <a:cxn ang="0">
                    <a:pos x="connsiteX1" y="connsiteY1"/>
                  </a:cxn>
                  <a:cxn ang="0">
                    <a:pos x="connsiteX2" y="connsiteY2"/>
                  </a:cxn>
                </a:cxnLst>
                <a:rect l="l" t="t" r="r" b="b"/>
                <a:pathLst>
                  <a:path w="302990" h="279177">
                    <a:moveTo>
                      <a:pt x="302990" y="279178"/>
                    </a:moveTo>
                    <a:lnTo>
                      <a:pt x="0" y="279178"/>
                    </a:lnTo>
                    <a:lnTo>
                      <a:pt x="0" y="0"/>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52" name="Freeform: Shape 51">
                <a:extLst>
                  <a:ext uri="{FF2B5EF4-FFF2-40B4-BE49-F238E27FC236}">
                    <a16:creationId xmlns:a16="http://schemas.microsoft.com/office/drawing/2014/main" id="{5977BE76-20F8-4328-9262-F70C645CC9B8}"/>
                  </a:ext>
                </a:extLst>
              </p:cNvPr>
              <p:cNvSpPr/>
              <p:nvPr/>
            </p:nvSpPr>
            <p:spPr>
              <a:xfrm>
                <a:off x="4600575" y="1896522"/>
                <a:ext cx="2520981" cy="3558444"/>
              </a:xfrm>
              <a:custGeom>
                <a:avLst/>
                <a:gdLst>
                  <a:gd name="connsiteX0" fmla="*/ 2062258 w 2520981"/>
                  <a:gd name="connsiteY0" fmla="*/ 478346 h 3558444"/>
                  <a:gd name="connsiteX1" fmla="*/ 2001488 w 2520981"/>
                  <a:gd name="connsiteY1" fmla="*/ 417481 h 3558444"/>
                  <a:gd name="connsiteX2" fmla="*/ 2001488 w 2520981"/>
                  <a:gd name="connsiteY2" fmla="*/ 0 h 3558444"/>
                  <a:gd name="connsiteX3" fmla="*/ 152781 w 2520981"/>
                  <a:gd name="connsiteY3" fmla="*/ 0 h 3558444"/>
                  <a:gd name="connsiteX4" fmla="*/ 0 w 2520981"/>
                  <a:gd name="connsiteY4" fmla="*/ 152686 h 3558444"/>
                  <a:gd name="connsiteX5" fmla="*/ 0 w 2520981"/>
                  <a:gd name="connsiteY5" fmla="*/ 3405664 h 3558444"/>
                  <a:gd name="connsiteX6" fmla="*/ 152781 w 2520981"/>
                  <a:gd name="connsiteY6" fmla="*/ 3558445 h 3558444"/>
                  <a:gd name="connsiteX7" fmla="*/ 2368201 w 2520981"/>
                  <a:gd name="connsiteY7" fmla="*/ 3558445 h 3558444"/>
                  <a:gd name="connsiteX8" fmla="*/ 2520982 w 2520981"/>
                  <a:gd name="connsiteY8" fmla="*/ 3405664 h 3558444"/>
                  <a:gd name="connsiteX9" fmla="*/ 2520982 w 2520981"/>
                  <a:gd name="connsiteY9" fmla="*/ 478346 h 3558444"/>
                  <a:gd name="connsiteX10" fmla="*/ 2062258 w 2520981"/>
                  <a:gd name="connsiteY10" fmla="*/ 478346 h 3558444"/>
                  <a:gd name="connsiteX11" fmla="*/ 329851 w 2520981"/>
                  <a:gd name="connsiteY11" fmla="*/ 798290 h 3558444"/>
                  <a:gd name="connsiteX12" fmla="*/ 1518476 w 2520981"/>
                  <a:gd name="connsiteY12" fmla="*/ 798290 h 3558444"/>
                  <a:gd name="connsiteX13" fmla="*/ 1579340 w 2520981"/>
                  <a:gd name="connsiteY13" fmla="*/ 859155 h 3558444"/>
                  <a:gd name="connsiteX14" fmla="*/ 1518476 w 2520981"/>
                  <a:gd name="connsiteY14" fmla="*/ 919925 h 3558444"/>
                  <a:gd name="connsiteX15" fmla="*/ 329851 w 2520981"/>
                  <a:gd name="connsiteY15" fmla="*/ 919925 h 3558444"/>
                  <a:gd name="connsiteX16" fmla="*/ 269081 w 2520981"/>
                  <a:gd name="connsiteY16" fmla="*/ 859155 h 3558444"/>
                  <a:gd name="connsiteX17" fmla="*/ 329851 w 2520981"/>
                  <a:gd name="connsiteY17" fmla="*/ 798290 h 3558444"/>
                  <a:gd name="connsiteX18" fmla="*/ 2183987 w 2520981"/>
                  <a:gd name="connsiteY18" fmla="*/ 2691194 h 3558444"/>
                  <a:gd name="connsiteX19" fmla="*/ 329851 w 2520981"/>
                  <a:gd name="connsiteY19" fmla="*/ 2691194 h 3558444"/>
                  <a:gd name="connsiteX20" fmla="*/ 269081 w 2520981"/>
                  <a:gd name="connsiteY20" fmla="*/ 2630424 h 3558444"/>
                  <a:gd name="connsiteX21" fmla="*/ 329851 w 2520981"/>
                  <a:gd name="connsiteY21" fmla="*/ 2569559 h 3558444"/>
                  <a:gd name="connsiteX22" fmla="*/ 2183987 w 2520981"/>
                  <a:gd name="connsiteY22" fmla="*/ 2569559 h 3558444"/>
                  <a:gd name="connsiteX23" fmla="*/ 2244852 w 2520981"/>
                  <a:gd name="connsiteY23" fmla="*/ 2630424 h 3558444"/>
                  <a:gd name="connsiteX24" fmla="*/ 2183987 w 2520981"/>
                  <a:gd name="connsiteY24" fmla="*/ 2691194 h 3558444"/>
                  <a:gd name="connsiteX25" fmla="*/ 2183987 w 2520981"/>
                  <a:gd name="connsiteY25" fmla="*/ 2107597 h 3558444"/>
                  <a:gd name="connsiteX26" fmla="*/ 329851 w 2520981"/>
                  <a:gd name="connsiteY26" fmla="*/ 2107597 h 3558444"/>
                  <a:gd name="connsiteX27" fmla="*/ 269081 w 2520981"/>
                  <a:gd name="connsiteY27" fmla="*/ 2046827 h 3558444"/>
                  <a:gd name="connsiteX28" fmla="*/ 329851 w 2520981"/>
                  <a:gd name="connsiteY28" fmla="*/ 1985962 h 3558444"/>
                  <a:gd name="connsiteX29" fmla="*/ 2183987 w 2520981"/>
                  <a:gd name="connsiteY29" fmla="*/ 1985962 h 3558444"/>
                  <a:gd name="connsiteX30" fmla="*/ 2244852 w 2520981"/>
                  <a:gd name="connsiteY30" fmla="*/ 2046827 h 3558444"/>
                  <a:gd name="connsiteX31" fmla="*/ 2183987 w 2520981"/>
                  <a:gd name="connsiteY31" fmla="*/ 2107597 h 3558444"/>
                  <a:gd name="connsiteX32" fmla="*/ 2183987 w 2520981"/>
                  <a:gd name="connsiteY32" fmla="*/ 1483043 h 3558444"/>
                  <a:gd name="connsiteX33" fmla="*/ 329851 w 2520981"/>
                  <a:gd name="connsiteY33" fmla="*/ 1483043 h 3558444"/>
                  <a:gd name="connsiteX34" fmla="*/ 269081 w 2520981"/>
                  <a:gd name="connsiteY34" fmla="*/ 1422273 h 3558444"/>
                  <a:gd name="connsiteX35" fmla="*/ 329851 w 2520981"/>
                  <a:gd name="connsiteY35" fmla="*/ 1361408 h 3558444"/>
                  <a:gd name="connsiteX36" fmla="*/ 2183987 w 2520981"/>
                  <a:gd name="connsiteY36" fmla="*/ 1361408 h 3558444"/>
                  <a:gd name="connsiteX37" fmla="*/ 2244852 w 2520981"/>
                  <a:gd name="connsiteY37" fmla="*/ 1422273 h 3558444"/>
                  <a:gd name="connsiteX38" fmla="*/ 2183987 w 2520981"/>
                  <a:gd name="connsiteY38" fmla="*/ 1483043 h 355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20981" h="3558444">
                    <a:moveTo>
                      <a:pt x="2062258" y="478346"/>
                    </a:moveTo>
                    <a:cubicBezTo>
                      <a:pt x="2028730" y="478346"/>
                      <a:pt x="2001488" y="451104"/>
                      <a:pt x="2001488" y="417481"/>
                    </a:cubicBezTo>
                    <a:lnTo>
                      <a:pt x="2001488" y="0"/>
                    </a:lnTo>
                    <a:lnTo>
                      <a:pt x="152781" y="0"/>
                    </a:lnTo>
                    <a:cubicBezTo>
                      <a:pt x="68580" y="0"/>
                      <a:pt x="0" y="68390"/>
                      <a:pt x="0" y="152686"/>
                    </a:cubicBezTo>
                    <a:lnTo>
                      <a:pt x="0" y="3405664"/>
                    </a:lnTo>
                    <a:cubicBezTo>
                      <a:pt x="0" y="3489865"/>
                      <a:pt x="68580" y="3558445"/>
                      <a:pt x="152781" y="3558445"/>
                    </a:cubicBezTo>
                    <a:lnTo>
                      <a:pt x="2368201" y="3558445"/>
                    </a:lnTo>
                    <a:cubicBezTo>
                      <a:pt x="2452497" y="3558445"/>
                      <a:pt x="2520982" y="3489865"/>
                      <a:pt x="2520982" y="3405664"/>
                    </a:cubicBezTo>
                    <a:lnTo>
                      <a:pt x="2520982" y="478346"/>
                    </a:lnTo>
                    <a:lnTo>
                      <a:pt x="2062258" y="478346"/>
                    </a:lnTo>
                    <a:close/>
                    <a:moveTo>
                      <a:pt x="329851" y="798290"/>
                    </a:moveTo>
                    <a:lnTo>
                      <a:pt x="1518476" y="798290"/>
                    </a:lnTo>
                    <a:cubicBezTo>
                      <a:pt x="1552004" y="798290"/>
                      <a:pt x="1579340" y="825532"/>
                      <a:pt x="1579340" y="859155"/>
                    </a:cubicBezTo>
                    <a:cubicBezTo>
                      <a:pt x="1579340" y="892683"/>
                      <a:pt x="1552099" y="919925"/>
                      <a:pt x="1518476" y="919925"/>
                    </a:cubicBezTo>
                    <a:lnTo>
                      <a:pt x="329851" y="919925"/>
                    </a:lnTo>
                    <a:cubicBezTo>
                      <a:pt x="296323" y="919925"/>
                      <a:pt x="269081" y="892778"/>
                      <a:pt x="269081" y="859155"/>
                    </a:cubicBezTo>
                    <a:cubicBezTo>
                      <a:pt x="269081" y="825627"/>
                      <a:pt x="296228" y="798290"/>
                      <a:pt x="329851" y="798290"/>
                    </a:cubicBezTo>
                    <a:close/>
                    <a:moveTo>
                      <a:pt x="2183987" y="2691194"/>
                    </a:moveTo>
                    <a:lnTo>
                      <a:pt x="329851" y="2691194"/>
                    </a:lnTo>
                    <a:cubicBezTo>
                      <a:pt x="296323" y="2691194"/>
                      <a:pt x="269081" y="2664047"/>
                      <a:pt x="269081" y="2630424"/>
                    </a:cubicBezTo>
                    <a:cubicBezTo>
                      <a:pt x="269081" y="2596896"/>
                      <a:pt x="296228" y="2569559"/>
                      <a:pt x="329851" y="2569559"/>
                    </a:cubicBezTo>
                    <a:lnTo>
                      <a:pt x="2183987" y="2569559"/>
                    </a:lnTo>
                    <a:cubicBezTo>
                      <a:pt x="2217515" y="2569559"/>
                      <a:pt x="2244852" y="2596801"/>
                      <a:pt x="2244852" y="2630424"/>
                    </a:cubicBezTo>
                    <a:cubicBezTo>
                      <a:pt x="2244852" y="2664047"/>
                      <a:pt x="2217611" y="2691194"/>
                      <a:pt x="2183987" y="2691194"/>
                    </a:cubicBezTo>
                    <a:close/>
                    <a:moveTo>
                      <a:pt x="2183987" y="2107597"/>
                    </a:moveTo>
                    <a:lnTo>
                      <a:pt x="329851" y="2107597"/>
                    </a:lnTo>
                    <a:cubicBezTo>
                      <a:pt x="296323" y="2107597"/>
                      <a:pt x="269081" y="2080451"/>
                      <a:pt x="269081" y="2046827"/>
                    </a:cubicBezTo>
                    <a:cubicBezTo>
                      <a:pt x="269081" y="2013204"/>
                      <a:pt x="296228" y="1985962"/>
                      <a:pt x="329851" y="1985962"/>
                    </a:cubicBezTo>
                    <a:lnTo>
                      <a:pt x="2183987" y="1985962"/>
                    </a:lnTo>
                    <a:cubicBezTo>
                      <a:pt x="2217515" y="1985962"/>
                      <a:pt x="2244852" y="2013204"/>
                      <a:pt x="2244852" y="2046827"/>
                    </a:cubicBezTo>
                    <a:cubicBezTo>
                      <a:pt x="2244852" y="2080451"/>
                      <a:pt x="2217611" y="2107597"/>
                      <a:pt x="2183987" y="2107597"/>
                    </a:cubicBezTo>
                    <a:close/>
                    <a:moveTo>
                      <a:pt x="2183987" y="1483043"/>
                    </a:moveTo>
                    <a:lnTo>
                      <a:pt x="329851" y="1483043"/>
                    </a:lnTo>
                    <a:cubicBezTo>
                      <a:pt x="296323" y="1483043"/>
                      <a:pt x="269081" y="1455896"/>
                      <a:pt x="269081" y="1422273"/>
                    </a:cubicBezTo>
                    <a:cubicBezTo>
                      <a:pt x="269081" y="1388745"/>
                      <a:pt x="296228" y="1361408"/>
                      <a:pt x="329851" y="1361408"/>
                    </a:cubicBezTo>
                    <a:lnTo>
                      <a:pt x="2183987" y="1361408"/>
                    </a:lnTo>
                    <a:cubicBezTo>
                      <a:pt x="2217515" y="1361408"/>
                      <a:pt x="2244852" y="1388650"/>
                      <a:pt x="2244852" y="1422273"/>
                    </a:cubicBezTo>
                    <a:cubicBezTo>
                      <a:pt x="2244852" y="1455801"/>
                      <a:pt x="2217611" y="1483043"/>
                      <a:pt x="2183987" y="1483043"/>
                    </a:cubicBez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grpSp>
      </p:grpSp>
      <p:grpSp>
        <p:nvGrpSpPr>
          <p:cNvPr id="60" name="Group 59">
            <a:extLst>
              <a:ext uri="{FF2B5EF4-FFF2-40B4-BE49-F238E27FC236}">
                <a16:creationId xmlns:a16="http://schemas.microsoft.com/office/drawing/2014/main" id="{21D1C6E6-AB96-4C40-B67C-83CE99261C6D}"/>
              </a:ext>
            </a:extLst>
          </p:cNvPr>
          <p:cNvGrpSpPr>
            <a:grpSpLocks noChangeAspect="1"/>
          </p:cNvGrpSpPr>
          <p:nvPr/>
        </p:nvGrpSpPr>
        <p:grpSpPr>
          <a:xfrm>
            <a:off x="255262" y="1206373"/>
            <a:ext cx="5791199" cy="1928369"/>
            <a:chOff x="255262" y="1206373"/>
            <a:chExt cx="5791199" cy="1928369"/>
          </a:xfrm>
        </p:grpSpPr>
        <p:grpSp>
          <p:nvGrpSpPr>
            <p:cNvPr id="3" name="Group 2">
              <a:extLst>
                <a:ext uri="{FF2B5EF4-FFF2-40B4-BE49-F238E27FC236}">
                  <a16:creationId xmlns:a16="http://schemas.microsoft.com/office/drawing/2014/main" id="{873B2CD3-8692-4BC3-A272-20372DAD34D8}"/>
                </a:ext>
              </a:extLst>
            </p:cNvPr>
            <p:cNvGrpSpPr/>
            <p:nvPr/>
          </p:nvGrpSpPr>
          <p:grpSpPr>
            <a:xfrm>
              <a:off x="255262" y="1206373"/>
              <a:ext cx="5791199" cy="1928369"/>
              <a:chOff x="255262" y="1206373"/>
              <a:chExt cx="5791199" cy="1928369"/>
            </a:xfrm>
          </p:grpSpPr>
          <p:pic>
            <p:nvPicPr>
              <p:cNvPr id="50" name="Graphic 49">
                <a:extLst>
                  <a:ext uri="{FF2B5EF4-FFF2-40B4-BE49-F238E27FC236}">
                    <a16:creationId xmlns:a16="http://schemas.microsoft.com/office/drawing/2014/main" id="{8DB6DE76-B4B0-4C6D-BA2F-022395E5791E}"/>
                  </a:ext>
                </a:extLst>
              </p:cNvPr>
              <p:cNvPicPr>
                <a:picLocks noChangeAspect="1"/>
              </p:cNvPicPr>
              <p:nvPr/>
            </p:nvPicPr>
            <p:blipFill>
              <a:blip r:embed="rId4">
                <a:extLst>
                  <a:ext uri="{96DAC541-7B7A-43D3-8B79-37D633B846F1}">
                    <asvg:svgBlip xmlns:asvg="http://schemas.microsoft.com/office/drawing/2016/SVG/main" r:embed="rId5"/>
                  </a:ext>
                </a:extLst>
              </a:blip>
              <a:srcRect l="15832" t="23515" r="67863" b="26791"/>
              <a:stretch>
                <a:fillRect/>
              </a:stretch>
            </p:blipFill>
            <p:spPr>
              <a:xfrm rot="5400000">
                <a:off x="2186677" y="-725042"/>
                <a:ext cx="1928369" cy="5791199"/>
              </a:xfrm>
              <a:custGeom>
                <a:avLst/>
                <a:gdLst>
                  <a:gd name="connsiteX0" fmla="*/ 0 w 1893988"/>
                  <a:gd name="connsiteY0" fmla="*/ 5791199 h 5791199"/>
                  <a:gd name="connsiteX1" fmla="*/ 0 w 1893988"/>
                  <a:gd name="connsiteY1" fmla="*/ 0 h 5791199"/>
                  <a:gd name="connsiteX2" fmla="*/ 1893988 w 1893988"/>
                  <a:gd name="connsiteY2" fmla="*/ 0 h 5791199"/>
                  <a:gd name="connsiteX3" fmla="*/ 1893988 w 1893988"/>
                  <a:gd name="connsiteY3" fmla="*/ 5791199 h 5791199"/>
                </a:gdLst>
                <a:ahLst/>
                <a:cxnLst>
                  <a:cxn ang="0">
                    <a:pos x="connsiteX0" y="connsiteY0"/>
                  </a:cxn>
                  <a:cxn ang="0">
                    <a:pos x="connsiteX1" y="connsiteY1"/>
                  </a:cxn>
                  <a:cxn ang="0">
                    <a:pos x="connsiteX2" y="connsiteY2"/>
                  </a:cxn>
                  <a:cxn ang="0">
                    <a:pos x="connsiteX3" y="connsiteY3"/>
                  </a:cxn>
                </a:cxnLst>
                <a:rect l="l" t="t" r="r" b="b"/>
                <a:pathLst>
                  <a:path w="1893988" h="5791199">
                    <a:moveTo>
                      <a:pt x="0" y="5791199"/>
                    </a:moveTo>
                    <a:lnTo>
                      <a:pt x="0" y="0"/>
                    </a:lnTo>
                    <a:lnTo>
                      <a:pt x="1893988" y="0"/>
                    </a:lnTo>
                    <a:lnTo>
                      <a:pt x="1893988" y="5791199"/>
                    </a:lnTo>
                    <a:close/>
                  </a:path>
                </a:pathLst>
              </a:custGeom>
            </p:spPr>
          </p:pic>
          <p:sp>
            <p:nvSpPr>
              <p:cNvPr id="5" name="Rectangle 4">
                <a:extLst>
                  <a:ext uri="{FF2B5EF4-FFF2-40B4-BE49-F238E27FC236}">
                    <a16:creationId xmlns:a16="http://schemas.microsoft.com/office/drawing/2014/main" id="{B980D8BC-1ACE-4A98-8DD0-D9FCFA66BBBA}"/>
                  </a:ext>
                </a:extLst>
              </p:cNvPr>
              <p:cNvSpPr/>
              <p:nvPr/>
            </p:nvSpPr>
            <p:spPr>
              <a:xfrm>
                <a:off x="255588" y="1210691"/>
                <a:ext cx="5783262" cy="1924050"/>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72000" rIns="72000" bIns="1800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800" b="1" i="0" u="none" strike="noStrike" kern="1200" cap="none" spc="0" normalizeH="0" baseline="0" noProof="0" dirty="0">
                    <a:ln>
                      <a:noFill/>
                    </a:ln>
                    <a:solidFill>
                      <a:srgbClr val="221F20"/>
                    </a:solidFill>
                    <a:effectLst/>
                    <a:uLnTx/>
                    <a:uFillTx/>
                    <a:latin typeface="+mj-lt"/>
                    <a:ea typeface="+mn-ea"/>
                    <a:cs typeface="+mn-cs"/>
                  </a:rPr>
                  <a:t>40 142 211</a:t>
                </a:r>
                <a:endParaRPr kumimoji="0" lang="en-US" sz="4800" b="1" i="0" u="none" strike="noStrike" kern="1200" cap="none" spc="0" normalizeH="0" baseline="0" noProof="0" dirty="0">
                  <a:ln>
                    <a:noFill/>
                  </a:ln>
                  <a:solidFill>
                    <a:srgbClr val="221F20"/>
                  </a:solidFill>
                  <a:effectLst/>
                  <a:uLnTx/>
                  <a:uFillTx/>
                  <a:latin typeface="+mj-lt"/>
                  <a:ea typeface="+mn-ea"/>
                  <a:cs typeface="+mn-cs"/>
                </a:endParaRPr>
              </a:p>
            </p:txBody>
          </p:sp>
          <p:sp>
            <p:nvSpPr>
              <p:cNvPr id="13" name="Rectangle 12">
                <a:extLst>
                  <a:ext uri="{FF2B5EF4-FFF2-40B4-BE49-F238E27FC236}">
                    <a16:creationId xmlns:a16="http://schemas.microsoft.com/office/drawing/2014/main" id="{0FE86B9A-5AD3-4BF2-B96C-4F8E7B7FDB61}"/>
                  </a:ext>
                </a:extLst>
              </p:cNvPr>
              <p:cNvSpPr/>
              <p:nvPr/>
            </p:nvSpPr>
            <p:spPr>
              <a:xfrm>
                <a:off x="448983" y="1775230"/>
                <a:ext cx="432880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rPr>
                  <a:t>Species occurrence records </a:t>
                </a:r>
                <a:r>
                  <a:rPr kumimoji="0" lang="en-US" sz="1600" i="1"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rPr>
                  <a:t>(published from)</a:t>
                </a:r>
              </a:p>
            </p:txBody>
          </p:sp>
          <p:sp>
            <p:nvSpPr>
              <p:cNvPr id="33" name="Freeform: Shape 32">
                <a:extLst>
                  <a:ext uri="{FF2B5EF4-FFF2-40B4-BE49-F238E27FC236}">
                    <a16:creationId xmlns:a16="http://schemas.microsoft.com/office/drawing/2014/main" id="{35B0D10B-3548-4CA3-AEDA-9D682BA5C36C}"/>
                  </a:ext>
                </a:extLst>
              </p:cNvPr>
              <p:cNvSpPr/>
              <p:nvPr/>
            </p:nvSpPr>
            <p:spPr>
              <a:xfrm>
                <a:off x="4166224" y="1210692"/>
                <a:ext cx="1767990" cy="1149641"/>
              </a:xfrm>
              <a:custGeom>
                <a:avLst/>
                <a:gdLst>
                  <a:gd name="connsiteX0" fmla="*/ 45118 w 1767990"/>
                  <a:gd name="connsiteY0" fmla="*/ 0 h 1149641"/>
                  <a:gd name="connsiteX1" fmla="*/ 1722872 w 1767990"/>
                  <a:gd name="connsiteY1" fmla="*/ 0 h 1149641"/>
                  <a:gd name="connsiteX2" fmla="*/ 1750031 w 1767990"/>
                  <a:gd name="connsiteY2" fmla="*/ 87490 h 1149641"/>
                  <a:gd name="connsiteX3" fmla="*/ 1767990 w 1767990"/>
                  <a:gd name="connsiteY3" fmla="*/ 265646 h 1149641"/>
                  <a:gd name="connsiteX4" fmla="*/ 883995 w 1767990"/>
                  <a:gd name="connsiteY4" fmla="*/ 1149641 h 1149641"/>
                  <a:gd name="connsiteX5" fmla="*/ 0 w 1767990"/>
                  <a:gd name="connsiteY5" fmla="*/ 265646 h 1149641"/>
                  <a:gd name="connsiteX6" fmla="*/ 17960 w 1767990"/>
                  <a:gd name="connsiteY6" fmla="*/ 87490 h 11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7990" h="1149641">
                    <a:moveTo>
                      <a:pt x="45118" y="0"/>
                    </a:moveTo>
                    <a:lnTo>
                      <a:pt x="1722872" y="0"/>
                    </a:lnTo>
                    <a:lnTo>
                      <a:pt x="1750031" y="87490"/>
                    </a:lnTo>
                    <a:cubicBezTo>
                      <a:pt x="1761806" y="145036"/>
                      <a:pt x="1767990" y="204619"/>
                      <a:pt x="1767990" y="265646"/>
                    </a:cubicBezTo>
                    <a:cubicBezTo>
                      <a:pt x="1767990" y="753863"/>
                      <a:pt x="1372212" y="1149641"/>
                      <a:pt x="883995" y="1149641"/>
                    </a:cubicBezTo>
                    <a:cubicBezTo>
                      <a:pt x="395778" y="1149641"/>
                      <a:pt x="0" y="753863"/>
                      <a:pt x="0" y="265646"/>
                    </a:cubicBezTo>
                    <a:cubicBezTo>
                      <a:pt x="0" y="204619"/>
                      <a:pt x="6184" y="145036"/>
                      <a:pt x="17960" y="87490"/>
                    </a:cubicBezTo>
                    <a:close/>
                  </a:path>
                </a:pathLst>
              </a:custGeom>
              <a:solidFill>
                <a:schemeClr val="bg1">
                  <a:alpha val="43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000000"/>
                  </a:solidFill>
                  <a:effectLst/>
                  <a:uLnTx/>
                  <a:uFillTx/>
                  <a:latin typeface="Roboto Regular" panose="02000000000000000000" pitchFamily="2" charset="0"/>
                  <a:ea typeface="+mn-ea"/>
                  <a:cs typeface="+mn-cs"/>
                </a:endParaRPr>
              </a:p>
            </p:txBody>
          </p:sp>
        </p:grpSp>
        <p:grpSp>
          <p:nvGrpSpPr>
            <p:cNvPr id="55" name="Graphic 53">
              <a:extLst>
                <a:ext uri="{FF2B5EF4-FFF2-40B4-BE49-F238E27FC236}">
                  <a16:creationId xmlns:a16="http://schemas.microsoft.com/office/drawing/2014/main" id="{E9E1C0D5-CD0F-4FF4-BBB4-E7A91DC18911}"/>
                </a:ext>
              </a:extLst>
            </p:cNvPr>
            <p:cNvGrpSpPr/>
            <p:nvPr/>
          </p:nvGrpSpPr>
          <p:grpSpPr>
            <a:xfrm>
              <a:off x="4785400" y="1319962"/>
              <a:ext cx="529637" cy="883932"/>
              <a:chOff x="4764739" y="1247773"/>
              <a:chExt cx="572547" cy="955547"/>
            </a:xfrm>
            <a:solidFill>
              <a:srgbClr val="FFFFFF"/>
            </a:solidFill>
          </p:grpSpPr>
          <p:sp>
            <p:nvSpPr>
              <p:cNvPr id="56" name="Freeform: Shape 55">
                <a:extLst>
                  <a:ext uri="{FF2B5EF4-FFF2-40B4-BE49-F238E27FC236}">
                    <a16:creationId xmlns:a16="http://schemas.microsoft.com/office/drawing/2014/main" id="{FF9552AE-F76A-4DD4-B3E3-BA481F53B4FE}"/>
                  </a:ext>
                </a:extLst>
              </p:cNvPr>
              <p:cNvSpPr/>
              <p:nvPr/>
            </p:nvSpPr>
            <p:spPr>
              <a:xfrm>
                <a:off x="4764739" y="1962148"/>
                <a:ext cx="571690" cy="241172"/>
              </a:xfrm>
              <a:custGeom>
                <a:avLst/>
                <a:gdLst>
                  <a:gd name="connsiteX0" fmla="*/ 407194 w 571690"/>
                  <a:gd name="connsiteY0" fmla="*/ 286 h 241172"/>
                  <a:gd name="connsiteX1" fmla="*/ 361855 w 571690"/>
                  <a:gd name="connsiteY1" fmla="*/ 51530 h 241172"/>
                  <a:gd name="connsiteX2" fmla="*/ 514636 w 571690"/>
                  <a:gd name="connsiteY2" fmla="*/ 115824 h 241172"/>
                  <a:gd name="connsiteX3" fmla="*/ 285941 w 571690"/>
                  <a:gd name="connsiteY3" fmla="*/ 184023 h 241172"/>
                  <a:gd name="connsiteX4" fmla="*/ 57150 w 571690"/>
                  <a:gd name="connsiteY4" fmla="*/ 115824 h 241172"/>
                  <a:gd name="connsiteX5" fmla="*/ 211455 w 571690"/>
                  <a:gd name="connsiteY5" fmla="*/ 51340 h 241172"/>
                  <a:gd name="connsiteX6" fmla="*/ 166116 w 571690"/>
                  <a:gd name="connsiteY6" fmla="*/ 0 h 241172"/>
                  <a:gd name="connsiteX7" fmla="*/ 0 w 571690"/>
                  <a:gd name="connsiteY7" fmla="*/ 115824 h 241172"/>
                  <a:gd name="connsiteX8" fmla="*/ 285845 w 571690"/>
                  <a:gd name="connsiteY8" fmla="*/ 241173 h 241172"/>
                  <a:gd name="connsiteX9" fmla="*/ 571691 w 571690"/>
                  <a:gd name="connsiteY9" fmla="*/ 115824 h 241172"/>
                  <a:gd name="connsiteX10" fmla="*/ 407194 w 571690"/>
                  <a:gd name="connsiteY10" fmla="*/ 286 h 24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690" h="241172">
                    <a:moveTo>
                      <a:pt x="407194" y="286"/>
                    </a:moveTo>
                    <a:cubicBezTo>
                      <a:pt x="390049" y="20383"/>
                      <a:pt x="374618" y="37624"/>
                      <a:pt x="361855" y="51530"/>
                    </a:cubicBezTo>
                    <a:cubicBezTo>
                      <a:pt x="450818" y="60865"/>
                      <a:pt x="514636" y="86106"/>
                      <a:pt x="514636" y="115824"/>
                    </a:cubicBezTo>
                    <a:cubicBezTo>
                      <a:pt x="514636" y="153448"/>
                      <a:pt x="412242" y="184023"/>
                      <a:pt x="285941" y="184023"/>
                    </a:cubicBezTo>
                    <a:cubicBezTo>
                      <a:pt x="159639" y="184023"/>
                      <a:pt x="57150" y="153448"/>
                      <a:pt x="57150" y="115824"/>
                    </a:cubicBezTo>
                    <a:cubicBezTo>
                      <a:pt x="57150" y="85915"/>
                      <a:pt x="121730" y="60579"/>
                      <a:pt x="211455" y="51340"/>
                    </a:cubicBezTo>
                    <a:cubicBezTo>
                      <a:pt x="198692" y="37433"/>
                      <a:pt x="183261" y="20098"/>
                      <a:pt x="166116" y="0"/>
                    </a:cubicBezTo>
                    <a:cubicBezTo>
                      <a:pt x="86868" y="13049"/>
                      <a:pt x="0" y="43720"/>
                      <a:pt x="0" y="115824"/>
                    </a:cubicBezTo>
                    <a:cubicBezTo>
                      <a:pt x="0" y="235077"/>
                      <a:pt x="238125" y="241173"/>
                      <a:pt x="285845" y="241173"/>
                    </a:cubicBezTo>
                    <a:cubicBezTo>
                      <a:pt x="333566" y="241173"/>
                      <a:pt x="571691" y="235172"/>
                      <a:pt x="571691" y="115824"/>
                    </a:cubicBezTo>
                    <a:cubicBezTo>
                      <a:pt x="571786" y="44196"/>
                      <a:pt x="486061" y="13430"/>
                      <a:pt x="407194" y="286"/>
                    </a:cubicBezTo>
                    <a:close/>
                  </a:path>
                </a:pathLst>
              </a:custGeom>
              <a:solidFill>
                <a:srgbClr val="FFFFFF"/>
              </a:solidFill>
              <a:ln w="9525" cap="flat">
                <a:noFill/>
                <a:prstDash val="solid"/>
                <a:miter/>
              </a:ln>
            </p:spPr>
            <p:txBody>
              <a:bodyPr rtlCol="0" anchor="ctr"/>
              <a:lstStyle/>
              <a:p>
                <a:endParaRPr lang="en-GB" dirty="0">
                  <a:latin typeface="Roboto Regular" panose="02000000000000000000" pitchFamily="2" charset="0"/>
                </a:endParaRPr>
              </a:p>
            </p:txBody>
          </p:sp>
          <p:sp>
            <p:nvSpPr>
              <p:cNvPr id="57" name="Freeform: Shape 56">
                <a:extLst>
                  <a:ext uri="{FF2B5EF4-FFF2-40B4-BE49-F238E27FC236}">
                    <a16:creationId xmlns:a16="http://schemas.microsoft.com/office/drawing/2014/main" id="{92018D70-47A4-4591-8496-FE7285D75C0F}"/>
                  </a:ext>
                </a:extLst>
              </p:cNvPr>
              <p:cNvSpPr/>
              <p:nvPr/>
            </p:nvSpPr>
            <p:spPr>
              <a:xfrm>
                <a:off x="4765786" y="1247773"/>
                <a:ext cx="571500" cy="762000"/>
              </a:xfrm>
              <a:custGeom>
                <a:avLst/>
                <a:gdLst>
                  <a:gd name="connsiteX0" fmla="*/ 95 w 571500"/>
                  <a:gd name="connsiteY0" fmla="*/ 285750 h 762000"/>
                  <a:gd name="connsiteX1" fmla="*/ 29623 w 571500"/>
                  <a:gd name="connsiteY1" fmla="*/ 406908 h 762000"/>
                  <a:gd name="connsiteX2" fmla="*/ 285655 w 571500"/>
                  <a:gd name="connsiteY2" fmla="*/ 762000 h 762000"/>
                  <a:gd name="connsiteX3" fmla="*/ 541401 w 571500"/>
                  <a:gd name="connsiteY3" fmla="*/ 407861 h 762000"/>
                  <a:gd name="connsiteX4" fmla="*/ 571500 w 571500"/>
                  <a:gd name="connsiteY4" fmla="*/ 281845 h 762000"/>
                  <a:gd name="connsiteX5" fmla="*/ 571310 w 571500"/>
                  <a:gd name="connsiteY5" fmla="*/ 275463 h 762000"/>
                  <a:gd name="connsiteX6" fmla="*/ 571214 w 571500"/>
                  <a:gd name="connsiteY6" fmla="*/ 270510 h 762000"/>
                  <a:gd name="connsiteX7" fmla="*/ 285750 w 571500"/>
                  <a:gd name="connsiteY7" fmla="*/ 0 h 762000"/>
                  <a:gd name="connsiteX8" fmla="*/ 0 w 571500"/>
                  <a:gd name="connsiteY8" fmla="*/ 281845 h 762000"/>
                  <a:gd name="connsiteX9" fmla="*/ 0 w 571500"/>
                  <a:gd name="connsiteY9" fmla="*/ 283369 h 762000"/>
                  <a:gd name="connsiteX10" fmla="*/ 0 w 571500"/>
                  <a:gd name="connsiteY10" fmla="*/ 283464 h 762000"/>
                  <a:gd name="connsiteX11" fmla="*/ 95 w 571500"/>
                  <a:gd name="connsiteY11" fmla="*/ 285750 h 762000"/>
                  <a:gd name="connsiteX12" fmla="*/ 285750 w 571500"/>
                  <a:gd name="connsiteY12" fmla="*/ 199168 h 762000"/>
                  <a:gd name="connsiteX13" fmla="*/ 369761 w 571500"/>
                  <a:gd name="connsiteY13" fmla="*/ 281845 h 762000"/>
                  <a:gd name="connsiteX14" fmla="*/ 285750 w 571500"/>
                  <a:gd name="connsiteY14" fmla="*/ 364522 h 762000"/>
                  <a:gd name="connsiteX15" fmla="*/ 201740 w 571500"/>
                  <a:gd name="connsiteY15" fmla="*/ 281845 h 762000"/>
                  <a:gd name="connsiteX16" fmla="*/ 285750 w 571500"/>
                  <a:gd name="connsiteY16" fmla="*/ 199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0" h="762000">
                    <a:moveTo>
                      <a:pt x="95" y="285750"/>
                    </a:moveTo>
                    <a:cubicBezTo>
                      <a:pt x="667" y="329279"/>
                      <a:pt x="11240" y="370332"/>
                      <a:pt x="29623" y="406908"/>
                    </a:cubicBezTo>
                    <a:cubicBezTo>
                      <a:pt x="102680" y="578834"/>
                      <a:pt x="285655" y="762000"/>
                      <a:pt x="285655" y="762000"/>
                    </a:cubicBezTo>
                    <a:cubicBezTo>
                      <a:pt x="285655" y="762000"/>
                      <a:pt x="468154" y="579787"/>
                      <a:pt x="541401" y="407861"/>
                    </a:cubicBezTo>
                    <a:cubicBezTo>
                      <a:pt x="560642" y="369951"/>
                      <a:pt x="571500" y="327184"/>
                      <a:pt x="571500" y="281845"/>
                    </a:cubicBezTo>
                    <a:cubicBezTo>
                      <a:pt x="571500" y="279749"/>
                      <a:pt x="571405" y="277654"/>
                      <a:pt x="571310" y="275463"/>
                    </a:cubicBezTo>
                    <a:cubicBezTo>
                      <a:pt x="571405" y="266319"/>
                      <a:pt x="571691" y="265367"/>
                      <a:pt x="571214" y="270510"/>
                    </a:cubicBezTo>
                    <a:cubicBezTo>
                      <a:pt x="565214" y="120110"/>
                      <a:pt x="439769" y="0"/>
                      <a:pt x="285750" y="0"/>
                    </a:cubicBezTo>
                    <a:cubicBezTo>
                      <a:pt x="127921" y="0"/>
                      <a:pt x="0" y="126206"/>
                      <a:pt x="0" y="281845"/>
                    </a:cubicBezTo>
                    <a:cubicBezTo>
                      <a:pt x="0" y="282321"/>
                      <a:pt x="0" y="282893"/>
                      <a:pt x="0" y="283369"/>
                    </a:cubicBezTo>
                    <a:cubicBezTo>
                      <a:pt x="0" y="283369"/>
                      <a:pt x="0" y="283464"/>
                      <a:pt x="0" y="283464"/>
                    </a:cubicBezTo>
                    <a:cubicBezTo>
                      <a:pt x="0" y="284226"/>
                      <a:pt x="95" y="284988"/>
                      <a:pt x="95" y="285750"/>
                    </a:cubicBezTo>
                    <a:close/>
                    <a:moveTo>
                      <a:pt x="285750" y="199168"/>
                    </a:moveTo>
                    <a:cubicBezTo>
                      <a:pt x="332137" y="199168"/>
                      <a:pt x="369761" y="236220"/>
                      <a:pt x="369761" y="281845"/>
                    </a:cubicBezTo>
                    <a:cubicBezTo>
                      <a:pt x="369761" y="327565"/>
                      <a:pt x="332137" y="364522"/>
                      <a:pt x="285750" y="364522"/>
                    </a:cubicBezTo>
                    <a:cubicBezTo>
                      <a:pt x="239363" y="364522"/>
                      <a:pt x="201740" y="327470"/>
                      <a:pt x="201740" y="281845"/>
                    </a:cubicBezTo>
                    <a:cubicBezTo>
                      <a:pt x="201740" y="236220"/>
                      <a:pt x="239363" y="199168"/>
                      <a:pt x="285750" y="199168"/>
                    </a:cubicBezTo>
                    <a:close/>
                  </a:path>
                </a:pathLst>
              </a:custGeom>
              <a:solidFill>
                <a:srgbClr val="FFFFFF"/>
              </a:solidFill>
              <a:ln w="9525" cap="flat">
                <a:noFill/>
                <a:prstDash val="solid"/>
                <a:miter/>
              </a:ln>
            </p:spPr>
            <p:txBody>
              <a:bodyPr rtlCol="0" anchor="ctr"/>
              <a:lstStyle/>
              <a:p>
                <a:endParaRPr lang="en-GB" dirty="0">
                  <a:latin typeface="Roboto Regular" panose="02000000000000000000" pitchFamily="2" charset="0"/>
                </a:endParaRPr>
              </a:p>
            </p:txBody>
          </p:sp>
        </p:grpSp>
      </p:grpSp>
      <p:grpSp>
        <p:nvGrpSpPr>
          <p:cNvPr id="63" name="Group 62">
            <a:extLst>
              <a:ext uri="{FF2B5EF4-FFF2-40B4-BE49-F238E27FC236}">
                <a16:creationId xmlns:a16="http://schemas.microsoft.com/office/drawing/2014/main" id="{07698E78-3980-443C-8C24-7C9BF4498D6C}"/>
              </a:ext>
            </a:extLst>
          </p:cNvPr>
          <p:cNvGrpSpPr>
            <a:grpSpLocks noChangeAspect="1"/>
          </p:cNvGrpSpPr>
          <p:nvPr/>
        </p:nvGrpSpPr>
        <p:grpSpPr>
          <a:xfrm>
            <a:off x="6153149" y="1206373"/>
            <a:ext cx="5817155" cy="1509464"/>
            <a:chOff x="6153150" y="1206373"/>
            <a:chExt cx="5791200" cy="1502729"/>
          </a:xfrm>
        </p:grpSpPr>
        <p:sp>
          <p:nvSpPr>
            <p:cNvPr id="8" name="Rectangle 7">
              <a:extLst>
                <a:ext uri="{FF2B5EF4-FFF2-40B4-BE49-F238E27FC236}">
                  <a16:creationId xmlns:a16="http://schemas.microsoft.com/office/drawing/2014/main" id="{D0D13FD6-8D44-43CE-857A-6C2AA04B9077}"/>
                </a:ext>
              </a:extLst>
            </p:cNvPr>
            <p:cNvSpPr/>
            <p:nvPr/>
          </p:nvSpPr>
          <p:spPr>
            <a:xfrm>
              <a:off x="6153150" y="1210691"/>
              <a:ext cx="5791200" cy="149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72000" rIns="72000" bIns="72000" numCol="1" spcCol="0" rtlCol="0" fromWordArt="0" anchor="b" anchorCtr="0" forceAA="0" compatLnSpc="1">
              <a:prstTxWarp prst="textNoShape">
                <a:avLst/>
              </a:prstTxWarp>
              <a:noAutofit/>
            </a:bodyPr>
            <a:lstStyle/>
            <a:p>
              <a:pPr lvl="0">
                <a:defRPr/>
              </a:pPr>
              <a:r>
                <a:rPr lang="en-US" sz="4800" b="1" dirty="0">
                  <a:solidFill>
                    <a:srgbClr val="221F20"/>
                  </a:solidFill>
                  <a:latin typeface="Roboto Bold"/>
                </a:rPr>
                <a:t>287</a:t>
              </a:r>
              <a:endParaRPr kumimoji="0" lang="en-US" sz="4800" b="1" i="0" u="none" strike="noStrike" kern="1200" cap="none" spc="0" normalizeH="0" baseline="0" noProof="0" dirty="0">
                <a:ln>
                  <a:noFill/>
                </a:ln>
                <a:solidFill>
                  <a:srgbClr val="221F20"/>
                </a:solidFill>
                <a:effectLst/>
                <a:uLnTx/>
                <a:uFillTx/>
                <a:latin typeface="Roboto Bold"/>
                <a:ea typeface="+mn-ea"/>
                <a:cs typeface="+mn-cs"/>
              </a:endParaRPr>
            </a:p>
          </p:txBody>
        </p:sp>
        <p:sp>
          <p:nvSpPr>
            <p:cNvPr id="74" name="Rectangle 73">
              <a:extLst>
                <a:ext uri="{FF2B5EF4-FFF2-40B4-BE49-F238E27FC236}">
                  <a16:creationId xmlns:a16="http://schemas.microsoft.com/office/drawing/2014/main" id="{A7288246-D42E-411C-A82C-681B16776E44}"/>
                </a:ext>
              </a:extLst>
            </p:cNvPr>
            <p:cNvSpPr>
              <a:spLocks noChangeAspect="1"/>
            </p:cNvSpPr>
            <p:nvPr/>
          </p:nvSpPr>
          <p:spPr>
            <a:xfrm>
              <a:off x="6645344" y="1515348"/>
              <a:ext cx="2926214"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t>Datasets </a:t>
              </a:r>
              <a:r>
                <a:rPr kumimoji="0" lang="en-US" sz="1600" i="1"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t>(published from)</a:t>
              </a:r>
            </a:p>
          </p:txBody>
        </p:sp>
        <p:sp>
          <p:nvSpPr>
            <p:cNvPr id="38" name="Freeform: Shape 37">
              <a:extLst>
                <a:ext uri="{FF2B5EF4-FFF2-40B4-BE49-F238E27FC236}">
                  <a16:creationId xmlns:a16="http://schemas.microsoft.com/office/drawing/2014/main" id="{CA5D655C-C5D9-4A05-AA54-27782EA25E8D}"/>
                </a:ext>
              </a:extLst>
            </p:cNvPr>
            <p:cNvSpPr/>
            <p:nvPr/>
          </p:nvSpPr>
          <p:spPr>
            <a:xfrm rot="10800000">
              <a:off x="9844850" y="1206373"/>
              <a:ext cx="1557718" cy="1272356"/>
            </a:xfrm>
            <a:custGeom>
              <a:avLst/>
              <a:gdLst>
                <a:gd name="connsiteX0" fmla="*/ 749206 w 1498412"/>
                <a:gd name="connsiteY0" fmla="*/ 0 h 1223915"/>
                <a:gd name="connsiteX1" fmla="*/ 1498412 w 1498412"/>
                <a:gd name="connsiteY1" fmla="*/ 749206 h 1223915"/>
                <a:gd name="connsiteX2" fmla="*/ 1370459 w 1498412"/>
                <a:gd name="connsiteY2" fmla="*/ 1168094 h 1223915"/>
                <a:gd name="connsiteX3" fmla="*/ 1324403 w 1498412"/>
                <a:gd name="connsiteY3" fmla="*/ 1223915 h 1223915"/>
                <a:gd name="connsiteX4" fmla="*/ 174009 w 1498412"/>
                <a:gd name="connsiteY4" fmla="*/ 1223915 h 1223915"/>
                <a:gd name="connsiteX5" fmla="*/ 127953 w 1498412"/>
                <a:gd name="connsiteY5" fmla="*/ 1168094 h 1223915"/>
                <a:gd name="connsiteX6" fmla="*/ 0 w 1498412"/>
                <a:gd name="connsiteY6" fmla="*/ 749206 h 1223915"/>
                <a:gd name="connsiteX7" fmla="*/ 749206 w 1498412"/>
                <a:gd name="connsiteY7" fmla="*/ 0 h 122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412" h="1223915">
                  <a:moveTo>
                    <a:pt x="749206" y="0"/>
                  </a:moveTo>
                  <a:cubicBezTo>
                    <a:pt x="1162981" y="0"/>
                    <a:pt x="1498412" y="335431"/>
                    <a:pt x="1498412" y="749206"/>
                  </a:cubicBezTo>
                  <a:cubicBezTo>
                    <a:pt x="1498412" y="904372"/>
                    <a:pt x="1451242" y="1048520"/>
                    <a:pt x="1370459" y="1168094"/>
                  </a:cubicBezTo>
                  <a:lnTo>
                    <a:pt x="1324403" y="1223915"/>
                  </a:lnTo>
                  <a:lnTo>
                    <a:pt x="174009" y="1223915"/>
                  </a:lnTo>
                  <a:lnTo>
                    <a:pt x="127953" y="1168094"/>
                  </a:lnTo>
                  <a:cubicBezTo>
                    <a:pt x="47170" y="1048520"/>
                    <a:pt x="0" y="904372"/>
                    <a:pt x="0" y="749206"/>
                  </a:cubicBezTo>
                  <a:cubicBezTo>
                    <a:pt x="0" y="335431"/>
                    <a:pt x="335431" y="0"/>
                    <a:pt x="74920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endParaRPr>
            </a:p>
          </p:txBody>
        </p:sp>
        <p:sp>
          <p:nvSpPr>
            <p:cNvPr id="62" name="Graphic 60">
              <a:extLst>
                <a:ext uri="{FF2B5EF4-FFF2-40B4-BE49-F238E27FC236}">
                  <a16:creationId xmlns:a16="http://schemas.microsoft.com/office/drawing/2014/main" id="{8DFA97B9-DAEF-45A3-B9BA-2EEAE5EF3522}"/>
                </a:ext>
              </a:extLst>
            </p:cNvPr>
            <p:cNvSpPr>
              <a:spLocks noChangeAspect="1"/>
            </p:cNvSpPr>
            <p:nvPr/>
          </p:nvSpPr>
          <p:spPr>
            <a:xfrm>
              <a:off x="10228421" y="1403244"/>
              <a:ext cx="793718" cy="793718"/>
            </a:xfrm>
            <a:custGeom>
              <a:avLst/>
              <a:gdLst>
                <a:gd name="connsiteX0" fmla="*/ 595313 w 793718"/>
                <a:gd name="connsiteY0" fmla="*/ 297656 h 793718"/>
                <a:gd name="connsiteX1" fmla="*/ 793718 w 793718"/>
                <a:gd name="connsiteY1" fmla="*/ 198406 h 793718"/>
                <a:gd name="connsiteX2" fmla="*/ 396907 w 793718"/>
                <a:gd name="connsiteY2" fmla="*/ 0 h 793718"/>
                <a:gd name="connsiteX3" fmla="*/ 0 w 793718"/>
                <a:gd name="connsiteY3" fmla="*/ 198406 h 793718"/>
                <a:gd name="connsiteX4" fmla="*/ 198406 w 793718"/>
                <a:gd name="connsiteY4" fmla="*/ 297656 h 793718"/>
                <a:gd name="connsiteX5" fmla="*/ 0 w 793718"/>
                <a:gd name="connsiteY5" fmla="*/ 396907 h 793718"/>
                <a:gd name="connsiteX6" fmla="*/ 198406 w 793718"/>
                <a:gd name="connsiteY6" fmla="*/ 496157 h 793718"/>
                <a:gd name="connsiteX7" fmla="*/ 0 w 793718"/>
                <a:gd name="connsiteY7" fmla="*/ 595313 h 793718"/>
                <a:gd name="connsiteX8" fmla="*/ 396907 w 793718"/>
                <a:gd name="connsiteY8" fmla="*/ 793718 h 793718"/>
                <a:gd name="connsiteX9" fmla="*/ 793718 w 793718"/>
                <a:gd name="connsiteY9" fmla="*/ 595313 h 793718"/>
                <a:gd name="connsiteX10" fmla="*/ 595313 w 793718"/>
                <a:gd name="connsiteY10" fmla="*/ 496062 h 793718"/>
                <a:gd name="connsiteX11" fmla="*/ 793718 w 793718"/>
                <a:gd name="connsiteY11" fmla="*/ 396812 h 793718"/>
                <a:gd name="connsiteX12" fmla="*/ 595313 w 793718"/>
                <a:gd name="connsiteY12" fmla="*/ 297656 h 793718"/>
                <a:gd name="connsiteX13" fmla="*/ 142018 w 793718"/>
                <a:gd name="connsiteY13" fmla="*/ 396907 h 793718"/>
                <a:gd name="connsiteX14" fmla="*/ 269462 w 793718"/>
                <a:gd name="connsiteY14" fmla="*/ 333185 h 793718"/>
                <a:gd name="connsiteX15" fmla="*/ 396907 w 793718"/>
                <a:gd name="connsiteY15" fmla="*/ 396907 h 793718"/>
                <a:gd name="connsiteX16" fmla="*/ 524351 w 793718"/>
                <a:gd name="connsiteY16" fmla="*/ 333185 h 793718"/>
                <a:gd name="connsiteX17" fmla="*/ 651796 w 793718"/>
                <a:gd name="connsiteY17" fmla="*/ 396907 h 793718"/>
                <a:gd name="connsiteX18" fmla="*/ 396907 w 793718"/>
                <a:gd name="connsiteY18" fmla="*/ 524161 h 793718"/>
                <a:gd name="connsiteX19" fmla="*/ 142018 w 793718"/>
                <a:gd name="connsiteY19" fmla="*/ 396907 h 793718"/>
                <a:gd name="connsiteX20" fmla="*/ 525018 w 793718"/>
                <a:gd name="connsiteY20" fmla="*/ 531971 h 793718"/>
                <a:gd name="connsiteX21" fmla="*/ 651796 w 793718"/>
                <a:gd name="connsiteY21" fmla="*/ 595313 h 793718"/>
                <a:gd name="connsiteX22" fmla="*/ 396907 w 793718"/>
                <a:gd name="connsiteY22" fmla="*/ 722757 h 793718"/>
                <a:gd name="connsiteX23" fmla="*/ 142018 w 793718"/>
                <a:gd name="connsiteY23" fmla="*/ 595313 h 793718"/>
                <a:gd name="connsiteX24" fmla="*/ 269462 w 793718"/>
                <a:gd name="connsiteY24" fmla="*/ 531590 h 793718"/>
                <a:gd name="connsiteX25" fmla="*/ 396907 w 793718"/>
                <a:gd name="connsiteY25" fmla="*/ 595313 h 793718"/>
                <a:gd name="connsiteX26" fmla="*/ 525018 w 793718"/>
                <a:gd name="connsiteY26" fmla="*/ 531971 h 79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3718" h="793718">
                  <a:moveTo>
                    <a:pt x="595313" y="297656"/>
                  </a:moveTo>
                  <a:lnTo>
                    <a:pt x="793718" y="198406"/>
                  </a:lnTo>
                  <a:lnTo>
                    <a:pt x="396907" y="0"/>
                  </a:lnTo>
                  <a:lnTo>
                    <a:pt x="0" y="198406"/>
                  </a:lnTo>
                  <a:lnTo>
                    <a:pt x="198406" y="297656"/>
                  </a:lnTo>
                  <a:lnTo>
                    <a:pt x="0" y="396907"/>
                  </a:lnTo>
                  <a:lnTo>
                    <a:pt x="198406" y="496157"/>
                  </a:lnTo>
                  <a:lnTo>
                    <a:pt x="0" y="595313"/>
                  </a:lnTo>
                  <a:lnTo>
                    <a:pt x="396907" y="793718"/>
                  </a:lnTo>
                  <a:lnTo>
                    <a:pt x="793718" y="595313"/>
                  </a:lnTo>
                  <a:lnTo>
                    <a:pt x="595313" y="496062"/>
                  </a:lnTo>
                  <a:lnTo>
                    <a:pt x="793718" y="396812"/>
                  </a:lnTo>
                  <a:lnTo>
                    <a:pt x="595313" y="297656"/>
                  </a:lnTo>
                  <a:close/>
                  <a:moveTo>
                    <a:pt x="142018" y="396907"/>
                  </a:moveTo>
                  <a:lnTo>
                    <a:pt x="269462" y="333185"/>
                  </a:lnTo>
                  <a:lnTo>
                    <a:pt x="396907" y="396907"/>
                  </a:lnTo>
                  <a:lnTo>
                    <a:pt x="524351" y="333185"/>
                  </a:lnTo>
                  <a:lnTo>
                    <a:pt x="651796" y="396907"/>
                  </a:lnTo>
                  <a:lnTo>
                    <a:pt x="396907" y="524161"/>
                  </a:lnTo>
                  <a:lnTo>
                    <a:pt x="142018" y="396907"/>
                  </a:lnTo>
                  <a:close/>
                  <a:moveTo>
                    <a:pt x="525018" y="531971"/>
                  </a:moveTo>
                  <a:lnTo>
                    <a:pt x="651796" y="595313"/>
                  </a:lnTo>
                  <a:lnTo>
                    <a:pt x="396907" y="722757"/>
                  </a:lnTo>
                  <a:lnTo>
                    <a:pt x="142018" y="595313"/>
                  </a:lnTo>
                  <a:lnTo>
                    <a:pt x="269462" y="531590"/>
                  </a:lnTo>
                  <a:lnTo>
                    <a:pt x="396907" y="595313"/>
                  </a:lnTo>
                  <a:lnTo>
                    <a:pt x="525018" y="531971"/>
                  </a:lnTo>
                  <a:close/>
                </a:path>
              </a:pathLst>
            </a:custGeom>
            <a:solidFill>
              <a:schemeClr val="accent3"/>
            </a:solidFill>
            <a:ln w="9525" cap="flat">
              <a:noFill/>
              <a:prstDash val="solid"/>
              <a:miter/>
            </a:ln>
          </p:spPr>
          <p:txBody>
            <a:bodyPr rtlCol="0" anchor="ctr"/>
            <a:lstStyle/>
            <a:p>
              <a:endParaRPr lang="en-GB" dirty="0">
                <a:latin typeface="Roboto Regular" panose="02000000000000000000" pitchFamily="2" charset="0"/>
              </a:endParaRPr>
            </a:p>
          </p:txBody>
        </p:sp>
      </p:grpSp>
      <p:grpSp>
        <p:nvGrpSpPr>
          <p:cNvPr id="78" name="Group 77">
            <a:extLst>
              <a:ext uri="{FF2B5EF4-FFF2-40B4-BE49-F238E27FC236}">
                <a16:creationId xmlns:a16="http://schemas.microsoft.com/office/drawing/2014/main" id="{147B43FF-CF89-4541-A111-E80A9E11F97F}"/>
              </a:ext>
            </a:extLst>
          </p:cNvPr>
          <p:cNvGrpSpPr>
            <a:grpSpLocks noChangeAspect="1"/>
          </p:cNvGrpSpPr>
          <p:nvPr/>
        </p:nvGrpSpPr>
        <p:grpSpPr>
          <a:xfrm>
            <a:off x="6164264" y="2818923"/>
            <a:ext cx="2827335" cy="3165952"/>
            <a:chOff x="6164264" y="2818923"/>
            <a:chExt cx="2827335" cy="3165952"/>
          </a:xfrm>
        </p:grpSpPr>
        <p:pic>
          <p:nvPicPr>
            <p:cNvPr id="44" name="Graphic 43">
              <a:extLst>
                <a:ext uri="{FF2B5EF4-FFF2-40B4-BE49-F238E27FC236}">
                  <a16:creationId xmlns:a16="http://schemas.microsoft.com/office/drawing/2014/main" id="{D86F2852-A0B7-4888-929E-B8F14A85F98E}"/>
                </a:ext>
              </a:extLst>
            </p:cNvPr>
            <p:cNvPicPr>
              <a:picLocks noChangeAspect="1"/>
            </p:cNvPicPr>
            <p:nvPr/>
          </p:nvPicPr>
          <p:blipFill>
            <a:blip r:embed="rId4">
              <a:extLst>
                <a:ext uri="{96DAC541-7B7A-43D3-8B79-37D633B846F1}">
                  <asvg:svgBlip xmlns:asvg="http://schemas.microsoft.com/office/drawing/2016/SVG/main" r:embed="rId5"/>
                </a:ext>
              </a:extLst>
            </a:blip>
            <a:srcRect l="15832" t="23515" r="58386" b="47708"/>
            <a:stretch>
              <a:fillRect/>
            </a:stretch>
          </p:blipFill>
          <p:spPr>
            <a:xfrm>
              <a:off x="6164264" y="2818923"/>
              <a:ext cx="2827330" cy="3165952"/>
            </a:xfrm>
            <a:custGeom>
              <a:avLst/>
              <a:gdLst>
                <a:gd name="connsiteX0" fmla="*/ 0 w 2827330"/>
                <a:gd name="connsiteY0" fmla="*/ 0 h 3165952"/>
                <a:gd name="connsiteX1" fmla="*/ 2827330 w 2827330"/>
                <a:gd name="connsiteY1" fmla="*/ 0 h 3165952"/>
                <a:gd name="connsiteX2" fmla="*/ 2827330 w 2827330"/>
                <a:gd name="connsiteY2" fmla="*/ 3165952 h 3165952"/>
                <a:gd name="connsiteX3" fmla="*/ 0 w 2827330"/>
                <a:gd name="connsiteY3" fmla="*/ 3165952 h 3165952"/>
              </a:gdLst>
              <a:ahLst/>
              <a:cxnLst>
                <a:cxn ang="0">
                  <a:pos x="connsiteX0" y="connsiteY0"/>
                </a:cxn>
                <a:cxn ang="0">
                  <a:pos x="connsiteX1" y="connsiteY1"/>
                </a:cxn>
                <a:cxn ang="0">
                  <a:pos x="connsiteX2" y="connsiteY2"/>
                </a:cxn>
                <a:cxn ang="0">
                  <a:pos x="connsiteX3" y="connsiteY3"/>
                </a:cxn>
              </a:cxnLst>
              <a:rect l="l" t="t" r="r" b="b"/>
              <a:pathLst>
                <a:path w="2827330" h="3165952">
                  <a:moveTo>
                    <a:pt x="0" y="0"/>
                  </a:moveTo>
                  <a:lnTo>
                    <a:pt x="2827330" y="0"/>
                  </a:lnTo>
                  <a:lnTo>
                    <a:pt x="2827330" y="3165952"/>
                  </a:lnTo>
                  <a:lnTo>
                    <a:pt x="0" y="3165952"/>
                  </a:lnTo>
                  <a:close/>
                </a:path>
              </a:pathLst>
            </a:custGeom>
          </p:spPr>
        </p:pic>
        <p:sp>
          <p:nvSpPr>
            <p:cNvPr id="9" name="Rectangle 8">
              <a:extLst>
                <a:ext uri="{FF2B5EF4-FFF2-40B4-BE49-F238E27FC236}">
                  <a16:creationId xmlns:a16="http://schemas.microsoft.com/office/drawing/2014/main" id="{84D559A5-923E-4AF7-AD95-53612588A0DB}"/>
                </a:ext>
              </a:extLst>
            </p:cNvPr>
            <p:cNvSpPr/>
            <p:nvPr/>
          </p:nvSpPr>
          <p:spPr>
            <a:xfrm>
              <a:off x="6164264" y="2818923"/>
              <a:ext cx="2827330" cy="3165952"/>
            </a:xfrm>
            <a:prstGeom prst="rect">
              <a:avLst/>
            </a:prstGeom>
            <a:solidFill>
              <a:schemeClr val="accent6">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180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1F20"/>
                  </a:solidFill>
                  <a:effectLst/>
                  <a:uLnTx/>
                  <a:uFillTx/>
                  <a:latin typeface="Roboto Bold"/>
                  <a:ea typeface="+mn-ea"/>
                  <a:cs typeface="+mn-cs"/>
                </a:rPr>
                <a:t>38</a:t>
              </a:r>
            </a:p>
          </p:txBody>
        </p:sp>
        <p:sp>
          <p:nvSpPr>
            <p:cNvPr id="58" name="Rectangle 57">
              <a:extLst>
                <a:ext uri="{FF2B5EF4-FFF2-40B4-BE49-F238E27FC236}">
                  <a16:creationId xmlns:a16="http://schemas.microsoft.com/office/drawing/2014/main" id="{6F1F4AA1-16BB-4371-8EFB-E30E0B7E7144}"/>
                </a:ext>
              </a:extLst>
            </p:cNvPr>
            <p:cNvSpPr/>
            <p:nvPr/>
          </p:nvSpPr>
          <p:spPr>
            <a:xfrm>
              <a:off x="6647549" y="4285740"/>
              <a:ext cx="186089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rPr>
                <a:t>Publishers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rPr>
                <a:t>(from Norway)</a:t>
              </a:r>
            </a:p>
          </p:txBody>
        </p:sp>
        <p:sp>
          <p:nvSpPr>
            <p:cNvPr id="71" name="Freeform: Shape 70">
              <a:extLst>
                <a:ext uri="{FF2B5EF4-FFF2-40B4-BE49-F238E27FC236}">
                  <a16:creationId xmlns:a16="http://schemas.microsoft.com/office/drawing/2014/main" id="{EBDB8BCB-66E8-46FA-AF40-3F196FDBEFF5}"/>
                </a:ext>
              </a:extLst>
            </p:cNvPr>
            <p:cNvSpPr/>
            <p:nvPr/>
          </p:nvSpPr>
          <p:spPr>
            <a:xfrm>
              <a:off x="7032512" y="2818923"/>
              <a:ext cx="1959087" cy="1417797"/>
            </a:xfrm>
            <a:custGeom>
              <a:avLst/>
              <a:gdLst>
                <a:gd name="connsiteX0" fmla="*/ 7790 w 2329858"/>
                <a:gd name="connsiteY0" fmla="*/ 0 h 1686125"/>
                <a:gd name="connsiteX1" fmla="*/ 2329858 w 2329858"/>
                <a:gd name="connsiteY1" fmla="*/ 0 h 1686125"/>
                <a:gd name="connsiteX2" fmla="*/ 2329858 w 2329858"/>
                <a:gd name="connsiteY2" fmla="*/ 1460032 h 1686125"/>
                <a:gd name="connsiteX3" fmla="*/ 2262030 w 2329858"/>
                <a:gd name="connsiteY3" fmla="*/ 1501239 h 1686125"/>
                <a:gd name="connsiteX4" fmla="*/ 1531856 w 2329858"/>
                <a:gd name="connsiteY4" fmla="*/ 1686125 h 1686125"/>
                <a:gd name="connsiteX5" fmla="*/ 0 w 2329858"/>
                <a:gd name="connsiteY5" fmla="*/ 154269 h 16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858" h="1686125">
                  <a:moveTo>
                    <a:pt x="7790" y="0"/>
                  </a:moveTo>
                  <a:lnTo>
                    <a:pt x="2329858" y="0"/>
                  </a:lnTo>
                  <a:lnTo>
                    <a:pt x="2329858" y="1460032"/>
                  </a:lnTo>
                  <a:lnTo>
                    <a:pt x="2262030" y="1501239"/>
                  </a:lnTo>
                  <a:cubicBezTo>
                    <a:pt x="2044976" y="1619149"/>
                    <a:pt x="1796238" y="1686125"/>
                    <a:pt x="1531856" y="1686125"/>
                  </a:cubicBezTo>
                  <a:cubicBezTo>
                    <a:pt x="685835" y="1686125"/>
                    <a:pt x="0" y="1000290"/>
                    <a:pt x="0" y="154269"/>
                  </a:cubicBezTo>
                  <a:close/>
                </a:path>
              </a:pathLst>
            </a:custGeom>
            <a:solidFill>
              <a:schemeClr val="bg1">
                <a:alpha val="43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000000"/>
                </a:solidFill>
                <a:effectLst/>
                <a:uLnTx/>
                <a:uFillTx/>
                <a:latin typeface="Roboto Regular" panose="02000000000000000000" pitchFamily="2" charset="0"/>
                <a:ea typeface="+mn-ea"/>
                <a:cs typeface="+mn-cs"/>
              </a:endParaRPr>
            </a:p>
          </p:txBody>
        </p:sp>
        <p:grpSp>
          <p:nvGrpSpPr>
            <p:cNvPr id="65" name="Graphic 63">
              <a:extLst>
                <a:ext uri="{FF2B5EF4-FFF2-40B4-BE49-F238E27FC236}">
                  <a16:creationId xmlns:a16="http://schemas.microsoft.com/office/drawing/2014/main" id="{598E292C-4972-43E9-9425-FEE695F3964F}"/>
                </a:ext>
              </a:extLst>
            </p:cNvPr>
            <p:cNvGrpSpPr/>
            <p:nvPr/>
          </p:nvGrpSpPr>
          <p:grpSpPr>
            <a:xfrm>
              <a:off x="7819974" y="3024187"/>
              <a:ext cx="785526" cy="805148"/>
              <a:chOff x="7763468" y="3024187"/>
              <a:chExt cx="785526" cy="805148"/>
            </a:xfrm>
            <a:solidFill>
              <a:schemeClr val="bg1"/>
            </a:solidFill>
          </p:grpSpPr>
          <p:sp>
            <p:nvSpPr>
              <p:cNvPr id="66" name="Freeform: Shape 65">
                <a:extLst>
                  <a:ext uri="{FF2B5EF4-FFF2-40B4-BE49-F238E27FC236}">
                    <a16:creationId xmlns:a16="http://schemas.microsoft.com/office/drawing/2014/main" id="{B151AC01-D086-4880-8C36-297389A6B4DB}"/>
                  </a:ext>
                </a:extLst>
              </p:cNvPr>
              <p:cNvSpPr/>
              <p:nvPr/>
            </p:nvSpPr>
            <p:spPr>
              <a:xfrm>
                <a:off x="8193236" y="3309175"/>
                <a:ext cx="92392" cy="342328"/>
              </a:xfrm>
              <a:custGeom>
                <a:avLst/>
                <a:gdLst>
                  <a:gd name="connsiteX0" fmla="*/ 0 w 92392"/>
                  <a:gd name="connsiteY0" fmla="*/ 0 h 342328"/>
                  <a:gd name="connsiteX1" fmla="*/ 92393 w 92392"/>
                  <a:gd name="connsiteY1" fmla="*/ 0 h 342328"/>
                  <a:gd name="connsiteX2" fmla="*/ 92393 w 92392"/>
                  <a:gd name="connsiteY2" fmla="*/ 342329 h 342328"/>
                  <a:gd name="connsiteX3" fmla="*/ 0 w 92392"/>
                  <a:gd name="connsiteY3" fmla="*/ 342329 h 342328"/>
                </a:gdLst>
                <a:ahLst/>
                <a:cxnLst>
                  <a:cxn ang="0">
                    <a:pos x="connsiteX0" y="connsiteY0"/>
                  </a:cxn>
                  <a:cxn ang="0">
                    <a:pos x="connsiteX1" y="connsiteY1"/>
                  </a:cxn>
                  <a:cxn ang="0">
                    <a:pos x="connsiteX2" y="connsiteY2"/>
                  </a:cxn>
                  <a:cxn ang="0">
                    <a:pos x="connsiteX3" y="connsiteY3"/>
                  </a:cxn>
                </a:cxnLst>
                <a:rect l="l" t="t" r="r" b="b"/>
                <a:pathLst>
                  <a:path w="92392" h="342328">
                    <a:moveTo>
                      <a:pt x="0" y="0"/>
                    </a:moveTo>
                    <a:lnTo>
                      <a:pt x="92393" y="0"/>
                    </a:lnTo>
                    <a:lnTo>
                      <a:pt x="92393" y="342329"/>
                    </a:lnTo>
                    <a:lnTo>
                      <a:pt x="0" y="342329"/>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67" name="Freeform: Shape 66">
                <a:extLst>
                  <a:ext uri="{FF2B5EF4-FFF2-40B4-BE49-F238E27FC236}">
                    <a16:creationId xmlns:a16="http://schemas.microsoft.com/office/drawing/2014/main" id="{1C307345-8597-4404-B67C-4CB1A7D217CA}"/>
                  </a:ext>
                </a:extLst>
              </p:cNvPr>
              <p:cNvSpPr/>
              <p:nvPr/>
            </p:nvSpPr>
            <p:spPr>
              <a:xfrm>
                <a:off x="7860527" y="3309651"/>
                <a:ext cx="92392" cy="342328"/>
              </a:xfrm>
              <a:custGeom>
                <a:avLst/>
                <a:gdLst>
                  <a:gd name="connsiteX0" fmla="*/ 0 w 92392"/>
                  <a:gd name="connsiteY0" fmla="*/ 0 h 342328"/>
                  <a:gd name="connsiteX1" fmla="*/ 92392 w 92392"/>
                  <a:gd name="connsiteY1" fmla="*/ 0 h 342328"/>
                  <a:gd name="connsiteX2" fmla="*/ 92392 w 92392"/>
                  <a:gd name="connsiteY2" fmla="*/ 342328 h 342328"/>
                  <a:gd name="connsiteX3" fmla="*/ 0 w 92392"/>
                  <a:gd name="connsiteY3" fmla="*/ 342328 h 342328"/>
                </a:gdLst>
                <a:ahLst/>
                <a:cxnLst>
                  <a:cxn ang="0">
                    <a:pos x="connsiteX0" y="connsiteY0"/>
                  </a:cxn>
                  <a:cxn ang="0">
                    <a:pos x="connsiteX1" y="connsiteY1"/>
                  </a:cxn>
                  <a:cxn ang="0">
                    <a:pos x="connsiteX2" y="connsiteY2"/>
                  </a:cxn>
                  <a:cxn ang="0">
                    <a:pos x="connsiteX3" y="connsiteY3"/>
                  </a:cxn>
                </a:cxnLst>
                <a:rect l="l" t="t" r="r" b="b"/>
                <a:pathLst>
                  <a:path w="92392" h="342328">
                    <a:moveTo>
                      <a:pt x="0" y="0"/>
                    </a:moveTo>
                    <a:lnTo>
                      <a:pt x="92392" y="0"/>
                    </a:lnTo>
                    <a:lnTo>
                      <a:pt x="92392" y="342328"/>
                    </a:lnTo>
                    <a:lnTo>
                      <a:pt x="0" y="342328"/>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68" name="Freeform: Shape 67">
                <a:extLst>
                  <a:ext uri="{FF2B5EF4-FFF2-40B4-BE49-F238E27FC236}">
                    <a16:creationId xmlns:a16="http://schemas.microsoft.com/office/drawing/2014/main" id="{EC2DAE3A-E858-44AA-AA21-E7CAB9417662}"/>
                  </a:ext>
                </a:extLst>
              </p:cNvPr>
              <p:cNvSpPr/>
              <p:nvPr/>
            </p:nvSpPr>
            <p:spPr>
              <a:xfrm>
                <a:off x="8026834" y="3309651"/>
                <a:ext cx="92392" cy="342328"/>
              </a:xfrm>
              <a:custGeom>
                <a:avLst/>
                <a:gdLst>
                  <a:gd name="connsiteX0" fmla="*/ 0 w 92392"/>
                  <a:gd name="connsiteY0" fmla="*/ 0 h 342328"/>
                  <a:gd name="connsiteX1" fmla="*/ 92392 w 92392"/>
                  <a:gd name="connsiteY1" fmla="*/ 0 h 342328"/>
                  <a:gd name="connsiteX2" fmla="*/ 92392 w 92392"/>
                  <a:gd name="connsiteY2" fmla="*/ 342328 h 342328"/>
                  <a:gd name="connsiteX3" fmla="*/ 0 w 92392"/>
                  <a:gd name="connsiteY3" fmla="*/ 342328 h 342328"/>
                </a:gdLst>
                <a:ahLst/>
                <a:cxnLst>
                  <a:cxn ang="0">
                    <a:pos x="connsiteX0" y="connsiteY0"/>
                  </a:cxn>
                  <a:cxn ang="0">
                    <a:pos x="connsiteX1" y="connsiteY1"/>
                  </a:cxn>
                  <a:cxn ang="0">
                    <a:pos x="connsiteX2" y="connsiteY2"/>
                  </a:cxn>
                  <a:cxn ang="0">
                    <a:pos x="connsiteX3" y="connsiteY3"/>
                  </a:cxn>
                </a:cxnLst>
                <a:rect l="l" t="t" r="r" b="b"/>
                <a:pathLst>
                  <a:path w="92392" h="342328">
                    <a:moveTo>
                      <a:pt x="0" y="0"/>
                    </a:moveTo>
                    <a:lnTo>
                      <a:pt x="92392" y="0"/>
                    </a:lnTo>
                    <a:lnTo>
                      <a:pt x="92392" y="342328"/>
                    </a:lnTo>
                    <a:lnTo>
                      <a:pt x="0" y="342328"/>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69" name="Freeform: Shape 68">
                <a:extLst>
                  <a:ext uri="{FF2B5EF4-FFF2-40B4-BE49-F238E27FC236}">
                    <a16:creationId xmlns:a16="http://schemas.microsoft.com/office/drawing/2014/main" id="{8AC5CDE3-1C4D-41B4-B14B-D4272339010D}"/>
                  </a:ext>
                </a:extLst>
              </p:cNvPr>
              <p:cNvSpPr/>
              <p:nvPr/>
            </p:nvSpPr>
            <p:spPr>
              <a:xfrm>
                <a:off x="8359542" y="3309651"/>
                <a:ext cx="92392" cy="342328"/>
              </a:xfrm>
              <a:custGeom>
                <a:avLst/>
                <a:gdLst>
                  <a:gd name="connsiteX0" fmla="*/ 0 w 92392"/>
                  <a:gd name="connsiteY0" fmla="*/ 0 h 342328"/>
                  <a:gd name="connsiteX1" fmla="*/ 92392 w 92392"/>
                  <a:gd name="connsiteY1" fmla="*/ 0 h 342328"/>
                  <a:gd name="connsiteX2" fmla="*/ 92392 w 92392"/>
                  <a:gd name="connsiteY2" fmla="*/ 342328 h 342328"/>
                  <a:gd name="connsiteX3" fmla="*/ 0 w 92392"/>
                  <a:gd name="connsiteY3" fmla="*/ 342328 h 342328"/>
                </a:gdLst>
                <a:ahLst/>
                <a:cxnLst>
                  <a:cxn ang="0">
                    <a:pos x="connsiteX0" y="connsiteY0"/>
                  </a:cxn>
                  <a:cxn ang="0">
                    <a:pos x="connsiteX1" y="connsiteY1"/>
                  </a:cxn>
                  <a:cxn ang="0">
                    <a:pos x="connsiteX2" y="connsiteY2"/>
                  </a:cxn>
                  <a:cxn ang="0">
                    <a:pos x="connsiteX3" y="connsiteY3"/>
                  </a:cxn>
                </a:cxnLst>
                <a:rect l="l" t="t" r="r" b="b"/>
                <a:pathLst>
                  <a:path w="92392" h="342328">
                    <a:moveTo>
                      <a:pt x="0" y="0"/>
                    </a:moveTo>
                    <a:lnTo>
                      <a:pt x="92392" y="0"/>
                    </a:lnTo>
                    <a:lnTo>
                      <a:pt x="92392" y="342328"/>
                    </a:lnTo>
                    <a:lnTo>
                      <a:pt x="0" y="342328"/>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70" name="Freeform: Shape 69">
                <a:extLst>
                  <a:ext uri="{FF2B5EF4-FFF2-40B4-BE49-F238E27FC236}">
                    <a16:creationId xmlns:a16="http://schemas.microsoft.com/office/drawing/2014/main" id="{49D42329-3484-43A3-AF25-19A35D7AF253}"/>
                  </a:ext>
                </a:extLst>
              </p:cNvPr>
              <p:cNvSpPr/>
              <p:nvPr/>
            </p:nvSpPr>
            <p:spPr>
              <a:xfrm>
                <a:off x="7763468" y="3024187"/>
                <a:ext cx="785526" cy="159829"/>
              </a:xfrm>
              <a:custGeom>
                <a:avLst/>
                <a:gdLst>
                  <a:gd name="connsiteX0" fmla="*/ 392716 w 785526"/>
                  <a:gd name="connsiteY0" fmla="*/ 0 h 159829"/>
                  <a:gd name="connsiteX1" fmla="*/ 0 w 785526"/>
                  <a:gd name="connsiteY1" fmla="*/ 159830 h 159829"/>
                  <a:gd name="connsiteX2" fmla="*/ 785527 w 785526"/>
                  <a:gd name="connsiteY2" fmla="*/ 159830 h 159829"/>
                </a:gdLst>
                <a:ahLst/>
                <a:cxnLst>
                  <a:cxn ang="0">
                    <a:pos x="connsiteX0" y="connsiteY0"/>
                  </a:cxn>
                  <a:cxn ang="0">
                    <a:pos x="connsiteX1" y="connsiteY1"/>
                  </a:cxn>
                  <a:cxn ang="0">
                    <a:pos x="connsiteX2" y="connsiteY2"/>
                  </a:cxn>
                </a:cxnLst>
                <a:rect l="l" t="t" r="r" b="b"/>
                <a:pathLst>
                  <a:path w="785526" h="159829">
                    <a:moveTo>
                      <a:pt x="392716" y="0"/>
                    </a:moveTo>
                    <a:lnTo>
                      <a:pt x="0" y="159830"/>
                    </a:lnTo>
                    <a:lnTo>
                      <a:pt x="785527" y="159830"/>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75" name="Freeform: Shape 74">
                <a:extLst>
                  <a:ext uri="{FF2B5EF4-FFF2-40B4-BE49-F238E27FC236}">
                    <a16:creationId xmlns:a16="http://schemas.microsoft.com/office/drawing/2014/main" id="{BABE0CF6-5535-46D8-859B-E17C08A60B76}"/>
                  </a:ext>
                </a:extLst>
              </p:cNvPr>
              <p:cNvSpPr/>
              <p:nvPr/>
            </p:nvSpPr>
            <p:spPr>
              <a:xfrm>
                <a:off x="7816522" y="3696175"/>
                <a:ext cx="679418" cy="49720"/>
              </a:xfrm>
              <a:custGeom>
                <a:avLst/>
                <a:gdLst>
                  <a:gd name="connsiteX0" fmla="*/ 0 w 679418"/>
                  <a:gd name="connsiteY0" fmla="*/ 0 h 49720"/>
                  <a:gd name="connsiteX1" fmla="*/ 679418 w 679418"/>
                  <a:gd name="connsiteY1" fmla="*/ 0 h 49720"/>
                  <a:gd name="connsiteX2" fmla="*/ 679418 w 679418"/>
                  <a:gd name="connsiteY2" fmla="*/ 49721 h 49720"/>
                  <a:gd name="connsiteX3" fmla="*/ 0 w 679418"/>
                  <a:gd name="connsiteY3" fmla="*/ 49721 h 49720"/>
                </a:gdLst>
                <a:ahLst/>
                <a:cxnLst>
                  <a:cxn ang="0">
                    <a:pos x="connsiteX0" y="connsiteY0"/>
                  </a:cxn>
                  <a:cxn ang="0">
                    <a:pos x="connsiteX1" y="connsiteY1"/>
                  </a:cxn>
                  <a:cxn ang="0">
                    <a:pos x="connsiteX2" y="connsiteY2"/>
                  </a:cxn>
                  <a:cxn ang="0">
                    <a:pos x="connsiteX3" y="connsiteY3"/>
                  </a:cxn>
                </a:cxnLst>
                <a:rect l="l" t="t" r="r" b="b"/>
                <a:pathLst>
                  <a:path w="679418" h="49720">
                    <a:moveTo>
                      <a:pt x="0" y="0"/>
                    </a:moveTo>
                    <a:lnTo>
                      <a:pt x="679418" y="0"/>
                    </a:lnTo>
                    <a:lnTo>
                      <a:pt x="679418" y="49721"/>
                    </a:lnTo>
                    <a:lnTo>
                      <a:pt x="0" y="49721"/>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76" name="Freeform: Shape 75">
                <a:extLst>
                  <a:ext uri="{FF2B5EF4-FFF2-40B4-BE49-F238E27FC236}">
                    <a16:creationId xmlns:a16="http://schemas.microsoft.com/office/drawing/2014/main" id="{BFEBB80C-C8CE-4EBB-86D1-DB1E562CEF67}"/>
                  </a:ext>
                </a:extLst>
              </p:cNvPr>
              <p:cNvSpPr/>
              <p:nvPr/>
            </p:nvSpPr>
            <p:spPr>
              <a:xfrm>
                <a:off x="7763468" y="3220402"/>
                <a:ext cx="785526" cy="40481"/>
              </a:xfrm>
              <a:custGeom>
                <a:avLst/>
                <a:gdLst>
                  <a:gd name="connsiteX0" fmla="*/ 0 w 785526"/>
                  <a:gd name="connsiteY0" fmla="*/ 0 h 40481"/>
                  <a:gd name="connsiteX1" fmla="*/ 785527 w 785526"/>
                  <a:gd name="connsiteY1" fmla="*/ 0 h 40481"/>
                  <a:gd name="connsiteX2" fmla="*/ 785527 w 785526"/>
                  <a:gd name="connsiteY2" fmla="*/ 40481 h 40481"/>
                  <a:gd name="connsiteX3" fmla="*/ 0 w 785526"/>
                  <a:gd name="connsiteY3" fmla="*/ 40481 h 40481"/>
                </a:gdLst>
                <a:ahLst/>
                <a:cxnLst>
                  <a:cxn ang="0">
                    <a:pos x="connsiteX0" y="connsiteY0"/>
                  </a:cxn>
                  <a:cxn ang="0">
                    <a:pos x="connsiteX1" y="connsiteY1"/>
                  </a:cxn>
                  <a:cxn ang="0">
                    <a:pos x="connsiteX2" y="connsiteY2"/>
                  </a:cxn>
                  <a:cxn ang="0">
                    <a:pos x="connsiteX3" y="connsiteY3"/>
                  </a:cxn>
                </a:cxnLst>
                <a:rect l="l" t="t" r="r" b="b"/>
                <a:pathLst>
                  <a:path w="785526" h="40481">
                    <a:moveTo>
                      <a:pt x="0" y="0"/>
                    </a:moveTo>
                    <a:lnTo>
                      <a:pt x="785527" y="0"/>
                    </a:lnTo>
                    <a:lnTo>
                      <a:pt x="785527" y="40481"/>
                    </a:lnTo>
                    <a:lnTo>
                      <a:pt x="0" y="40481"/>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sp>
            <p:nvSpPr>
              <p:cNvPr id="77" name="Freeform: Shape 76">
                <a:extLst>
                  <a:ext uri="{FF2B5EF4-FFF2-40B4-BE49-F238E27FC236}">
                    <a16:creationId xmlns:a16="http://schemas.microsoft.com/office/drawing/2014/main" id="{D7B5532C-2932-4109-BF26-3E70EE22A708}"/>
                  </a:ext>
                </a:extLst>
              </p:cNvPr>
              <p:cNvSpPr/>
              <p:nvPr/>
            </p:nvSpPr>
            <p:spPr>
              <a:xfrm>
                <a:off x="7771373" y="3779614"/>
                <a:ext cx="769620" cy="49720"/>
              </a:xfrm>
              <a:custGeom>
                <a:avLst/>
                <a:gdLst>
                  <a:gd name="connsiteX0" fmla="*/ 0 w 769620"/>
                  <a:gd name="connsiteY0" fmla="*/ 0 h 49720"/>
                  <a:gd name="connsiteX1" fmla="*/ 769620 w 769620"/>
                  <a:gd name="connsiteY1" fmla="*/ 0 h 49720"/>
                  <a:gd name="connsiteX2" fmla="*/ 769620 w 769620"/>
                  <a:gd name="connsiteY2" fmla="*/ 49720 h 49720"/>
                  <a:gd name="connsiteX3" fmla="*/ 0 w 769620"/>
                  <a:gd name="connsiteY3" fmla="*/ 49720 h 49720"/>
                </a:gdLst>
                <a:ahLst/>
                <a:cxnLst>
                  <a:cxn ang="0">
                    <a:pos x="connsiteX0" y="connsiteY0"/>
                  </a:cxn>
                  <a:cxn ang="0">
                    <a:pos x="connsiteX1" y="connsiteY1"/>
                  </a:cxn>
                  <a:cxn ang="0">
                    <a:pos x="connsiteX2" y="connsiteY2"/>
                  </a:cxn>
                  <a:cxn ang="0">
                    <a:pos x="connsiteX3" y="connsiteY3"/>
                  </a:cxn>
                </a:cxnLst>
                <a:rect l="l" t="t" r="r" b="b"/>
                <a:pathLst>
                  <a:path w="769620" h="49720">
                    <a:moveTo>
                      <a:pt x="0" y="0"/>
                    </a:moveTo>
                    <a:lnTo>
                      <a:pt x="769620" y="0"/>
                    </a:lnTo>
                    <a:lnTo>
                      <a:pt x="769620" y="49720"/>
                    </a:lnTo>
                    <a:lnTo>
                      <a:pt x="0" y="49720"/>
                    </a:lnTo>
                    <a:close/>
                  </a:path>
                </a:pathLst>
              </a:custGeom>
              <a:grpFill/>
              <a:ln w="9525" cap="flat">
                <a:noFill/>
                <a:prstDash val="solid"/>
                <a:miter/>
              </a:ln>
            </p:spPr>
            <p:txBody>
              <a:bodyPr rtlCol="0" anchor="ctr"/>
              <a:lstStyle/>
              <a:p>
                <a:endParaRPr lang="en-GB" dirty="0">
                  <a:latin typeface="Roboto Regular" panose="02000000000000000000" pitchFamily="2" charset="0"/>
                </a:endParaRPr>
              </a:p>
            </p:txBody>
          </p:sp>
        </p:grpSp>
      </p:grpSp>
      <p:grpSp>
        <p:nvGrpSpPr>
          <p:cNvPr id="82" name="Group 81">
            <a:extLst>
              <a:ext uri="{FF2B5EF4-FFF2-40B4-BE49-F238E27FC236}">
                <a16:creationId xmlns:a16="http://schemas.microsoft.com/office/drawing/2014/main" id="{1C0108C3-EC4F-478E-8E7E-6B202B4858E7}"/>
              </a:ext>
            </a:extLst>
          </p:cNvPr>
          <p:cNvGrpSpPr>
            <a:grpSpLocks noChangeAspect="1"/>
          </p:cNvGrpSpPr>
          <p:nvPr/>
        </p:nvGrpSpPr>
        <p:grpSpPr>
          <a:xfrm>
            <a:off x="251619" y="4486464"/>
            <a:ext cx="6011005" cy="1498411"/>
            <a:chOff x="251619" y="4486464"/>
            <a:chExt cx="6011005" cy="1498411"/>
          </a:xfrm>
        </p:grpSpPr>
        <p:grpSp>
          <p:nvGrpSpPr>
            <p:cNvPr id="32" name="Group 31">
              <a:extLst>
                <a:ext uri="{FF2B5EF4-FFF2-40B4-BE49-F238E27FC236}">
                  <a16:creationId xmlns:a16="http://schemas.microsoft.com/office/drawing/2014/main" id="{6ACA7A4E-E900-4AFD-8FA5-FD32A707FCFF}"/>
                </a:ext>
              </a:extLst>
            </p:cNvPr>
            <p:cNvGrpSpPr/>
            <p:nvPr/>
          </p:nvGrpSpPr>
          <p:grpSpPr>
            <a:xfrm>
              <a:off x="251619" y="4486464"/>
              <a:ext cx="6011005" cy="1498411"/>
              <a:chOff x="251619" y="4486464"/>
              <a:chExt cx="6011005" cy="1498411"/>
            </a:xfrm>
          </p:grpSpPr>
          <p:sp>
            <p:nvSpPr>
              <p:cNvPr id="35" name="Rectangle 34">
                <a:extLst>
                  <a:ext uri="{FF2B5EF4-FFF2-40B4-BE49-F238E27FC236}">
                    <a16:creationId xmlns:a16="http://schemas.microsoft.com/office/drawing/2014/main" id="{064678BC-0DC3-442F-8512-B7B807AF8FAC}"/>
                  </a:ext>
                </a:extLst>
              </p:cNvPr>
              <p:cNvSpPr/>
              <p:nvPr/>
            </p:nvSpPr>
            <p:spPr>
              <a:xfrm>
                <a:off x="251619" y="4486464"/>
                <a:ext cx="5791200" cy="149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2000" tIns="72000" rIns="72000" bIns="720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221F20"/>
                    </a:solidFill>
                    <a:latin typeface="Roboto Bold"/>
                  </a:rPr>
                  <a:t>23</a:t>
                </a:r>
                <a:r>
                  <a:rPr kumimoji="0" lang="en-US" sz="4800" b="1" i="0" u="none" strike="noStrike" kern="1200" cap="none" spc="0" normalizeH="0" baseline="0" noProof="0" dirty="0">
                    <a:ln>
                      <a:noFill/>
                    </a:ln>
                    <a:solidFill>
                      <a:srgbClr val="221F20"/>
                    </a:solidFill>
                    <a:effectLst/>
                    <a:uLnTx/>
                    <a:uFillTx/>
                    <a:latin typeface="Roboto Bold"/>
                    <a:ea typeface="+mn-ea"/>
                    <a:cs typeface="+mn-cs"/>
                  </a:rPr>
                  <a:t>.6 billion</a:t>
                </a:r>
              </a:p>
            </p:txBody>
          </p:sp>
          <p:sp>
            <p:nvSpPr>
              <p:cNvPr id="45" name="Rectangle 44">
                <a:extLst>
                  <a:ext uri="{FF2B5EF4-FFF2-40B4-BE49-F238E27FC236}">
                    <a16:creationId xmlns:a16="http://schemas.microsoft.com/office/drawing/2014/main" id="{432CEE52-413F-4FBD-8F76-CFDFF369CBD9}"/>
                  </a:ext>
                </a:extLst>
              </p:cNvPr>
              <p:cNvSpPr/>
              <p:nvPr/>
            </p:nvSpPr>
            <p:spPr>
              <a:xfrm>
                <a:off x="2008933" y="4700362"/>
                <a:ext cx="425369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t>Average records downloaded per month</a:t>
                </a:r>
                <a:br>
                  <a:rPr kumimoji="0" lang="en-US" sz="18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br>
                <a:r>
                  <a:rPr kumimoji="0" lang="en-US" sz="14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t>(2020 </a:t>
                </a:r>
                <a:r>
                  <a:rPr kumimoji="0" lang="en-US" sz="1400" u="none" strike="noStrike" kern="1200" cap="none" spc="0" normalizeH="0" baseline="0" noProof="0" dirty="0" err="1">
                    <a:ln>
                      <a:noFill/>
                    </a:ln>
                    <a:solidFill>
                      <a:schemeClr val="bg1"/>
                    </a:solidFill>
                    <a:effectLst/>
                    <a:uLnTx/>
                    <a:uFillTx/>
                    <a:latin typeface="Roboto Regular" panose="02000000000000000000" pitchFamily="2" charset="0"/>
                    <a:ea typeface="+mn-ea"/>
                    <a:cs typeface="+mn-cs"/>
                  </a:rPr>
                  <a:t>ytd</a:t>
                </a:r>
                <a:r>
                  <a:rPr kumimoji="0" lang="en-US" sz="14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rPr>
                  <a:t>)</a:t>
                </a:r>
                <a:endParaRPr kumimoji="0" lang="en-US" sz="180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7" name="Freeform: Shape 36">
                <a:extLst>
                  <a:ext uri="{FF2B5EF4-FFF2-40B4-BE49-F238E27FC236}">
                    <a16:creationId xmlns:a16="http://schemas.microsoft.com/office/drawing/2014/main" id="{884AC696-DA2C-4BE4-A1B5-E346042D10EC}"/>
                  </a:ext>
                </a:extLst>
              </p:cNvPr>
              <p:cNvSpPr/>
              <p:nvPr/>
            </p:nvSpPr>
            <p:spPr>
              <a:xfrm>
                <a:off x="346269" y="4760960"/>
                <a:ext cx="1498412" cy="1223915"/>
              </a:xfrm>
              <a:custGeom>
                <a:avLst/>
                <a:gdLst>
                  <a:gd name="connsiteX0" fmla="*/ 749206 w 1498412"/>
                  <a:gd name="connsiteY0" fmla="*/ 0 h 1223915"/>
                  <a:gd name="connsiteX1" fmla="*/ 1498412 w 1498412"/>
                  <a:gd name="connsiteY1" fmla="*/ 749206 h 1223915"/>
                  <a:gd name="connsiteX2" fmla="*/ 1370459 w 1498412"/>
                  <a:gd name="connsiteY2" fmla="*/ 1168094 h 1223915"/>
                  <a:gd name="connsiteX3" fmla="*/ 1324403 w 1498412"/>
                  <a:gd name="connsiteY3" fmla="*/ 1223915 h 1223915"/>
                  <a:gd name="connsiteX4" fmla="*/ 174009 w 1498412"/>
                  <a:gd name="connsiteY4" fmla="*/ 1223915 h 1223915"/>
                  <a:gd name="connsiteX5" fmla="*/ 127953 w 1498412"/>
                  <a:gd name="connsiteY5" fmla="*/ 1168094 h 1223915"/>
                  <a:gd name="connsiteX6" fmla="*/ 0 w 1498412"/>
                  <a:gd name="connsiteY6" fmla="*/ 749206 h 1223915"/>
                  <a:gd name="connsiteX7" fmla="*/ 749206 w 1498412"/>
                  <a:gd name="connsiteY7" fmla="*/ 0 h 122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412" h="1223915">
                    <a:moveTo>
                      <a:pt x="749206" y="0"/>
                    </a:moveTo>
                    <a:cubicBezTo>
                      <a:pt x="1162981" y="0"/>
                      <a:pt x="1498412" y="335431"/>
                      <a:pt x="1498412" y="749206"/>
                    </a:cubicBezTo>
                    <a:cubicBezTo>
                      <a:pt x="1498412" y="904372"/>
                      <a:pt x="1451242" y="1048520"/>
                      <a:pt x="1370459" y="1168094"/>
                    </a:cubicBezTo>
                    <a:lnTo>
                      <a:pt x="1324403" y="1223915"/>
                    </a:lnTo>
                    <a:lnTo>
                      <a:pt x="174009" y="1223915"/>
                    </a:lnTo>
                    <a:lnTo>
                      <a:pt x="127953" y="1168094"/>
                    </a:lnTo>
                    <a:cubicBezTo>
                      <a:pt x="47170" y="1048520"/>
                      <a:pt x="0" y="904372"/>
                      <a:pt x="0" y="749206"/>
                    </a:cubicBezTo>
                    <a:cubicBezTo>
                      <a:pt x="0" y="335431"/>
                      <a:pt x="335431" y="0"/>
                      <a:pt x="74920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Roboto Regular" panose="02000000000000000000" pitchFamily="2" charset="0"/>
                  <a:ea typeface="+mn-ea"/>
                  <a:cs typeface="+mn-cs"/>
                </a:endParaRPr>
              </a:p>
            </p:txBody>
          </p:sp>
        </p:grpSp>
        <p:grpSp>
          <p:nvGrpSpPr>
            <p:cNvPr id="81" name="Group 80">
              <a:extLst>
                <a:ext uri="{FF2B5EF4-FFF2-40B4-BE49-F238E27FC236}">
                  <a16:creationId xmlns:a16="http://schemas.microsoft.com/office/drawing/2014/main" id="{10A9B2C4-829A-405E-97DB-3E029529EC34}"/>
                </a:ext>
              </a:extLst>
            </p:cNvPr>
            <p:cNvGrpSpPr/>
            <p:nvPr/>
          </p:nvGrpSpPr>
          <p:grpSpPr>
            <a:xfrm>
              <a:off x="771736" y="5110797"/>
              <a:ext cx="647480" cy="660396"/>
              <a:chOff x="704760" y="5042485"/>
              <a:chExt cx="781431" cy="797020"/>
            </a:xfrm>
          </p:grpSpPr>
          <p:sp>
            <p:nvSpPr>
              <p:cNvPr id="79" name="Freeform: Shape 78">
                <a:extLst>
                  <a:ext uri="{FF2B5EF4-FFF2-40B4-BE49-F238E27FC236}">
                    <a16:creationId xmlns:a16="http://schemas.microsoft.com/office/drawing/2014/main" id="{18DD351E-A324-4A31-87D9-CC2E0C42680B}"/>
                  </a:ext>
                </a:extLst>
              </p:cNvPr>
              <p:cNvSpPr/>
              <p:nvPr/>
            </p:nvSpPr>
            <p:spPr>
              <a:xfrm>
                <a:off x="881481" y="5042485"/>
                <a:ext cx="427975" cy="582009"/>
              </a:xfrm>
              <a:custGeom>
                <a:avLst/>
                <a:gdLst>
                  <a:gd name="connsiteX0" fmla="*/ 19248 w 31352"/>
                  <a:gd name="connsiteY0" fmla="*/ 40481 h 42636"/>
                  <a:gd name="connsiteX1" fmla="*/ 30392 w 31352"/>
                  <a:gd name="connsiteY1" fmla="*/ 24575 h 42636"/>
                  <a:gd name="connsiteX2" fmla="*/ 27725 w 31352"/>
                  <a:gd name="connsiteY2" fmla="*/ 19431 h 42636"/>
                  <a:gd name="connsiteX3" fmla="*/ 23153 w 31352"/>
                  <a:gd name="connsiteY3" fmla="*/ 19431 h 42636"/>
                  <a:gd name="connsiteX4" fmla="*/ 23153 w 31352"/>
                  <a:gd name="connsiteY4" fmla="*/ 4858 h 42636"/>
                  <a:gd name="connsiteX5" fmla="*/ 18296 w 31352"/>
                  <a:gd name="connsiteY5" fmla="*/ 0 h 42636"/>
                  <a:gd name="connsiteX6" fmla="*/ 13152 w 31352"/>
                  <a:gd name="connsiteY6" fmla="*/ 0 h 42636"/>
                  <a:gd name="connsiteX7" fmla="*/ 8294 w 31352"/>
                  <a:gd name="connsiteY7" fmla="*/ 4858 h 42636"/>
                  <a:gd name="connsiteX8" fmla="*/ 8294 w 31352"/>
                  <a:gd name="connsiteY8" fmla="*/ 19526 h 42636"/>
                  <a:gd name="connsiteX9" fmla="*/ 3627 w 31352"/>
                  <a:gd name="connsiteY9" fmla="*/ 19526 h 42636"/>
                  <a:gd name="connsiteX10" fmla="*/ 960 w 31352"/>
                  <a:gd name="connsiteY10" fmla="*/ 24670 h 42636"/>
                  <a:gd name="connsiteX11" fmla="*/ 12104 w 31352"/>
                  <a:gd name="connsiteY11" fmla="*/ 40577 h 42636"/>
                  <a:gd name="connsiteX12" fmla="*/ 19248 w 31352"/>
                  <a:gd name="connsiteY12" fmla="*/ 40481 h 4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2" h="42636">
                    <a:moveTo>
                      <a:pt x="19248" y="40481"/>
                    </a:moveTo>
                    <a:lnTo>
                      <a:pt x="30392" y="24575"/>
                    </a:lnTo>
                    <a:cubicBezTo>
                      <a:pt x="32393" y="21812"/>
                      <a:pt x="31154" y="19431"/>
                      <a:pt x="27725" y="19431"/>
                    </a:cubicBezTo>
                    <a:lnTo>
                      <a:pt x="23153" y="19431"/>
                    </a:lnTo>
                    <a:lnTo>
                      <a:pt x="23153" y="4858"/>
                    </a:lnTo>
                    <a:cubicBezTo>
                      <a:pt x="23153" y="2191"/>
                      <a:pt x="20963" y="0"/>
                      <a:pt x="18296" y="0"/>
                    </a:cubicBezTo>
                    <a:lnTo>
                      <a:pt x="13152" y="0"/>
                    </a:lnTo>
                    <a:cubicBezTo>
                      <a:pt x="10485" y="0"/>
                      <a:pt x="8294" y="2191"/>
                      <a:pt x="8294" y="4858"/>
                    </a:cubicBezTo>
                    <a:lnTo>
                      <a:pt x="8294" y="19526"/>
                    </a:lnTo>
                    <a:lnTo>
                      <a:pt x="3627" y="19526"/>
                    </a:lnTo>
                    <a:cubicBezTo>
                      <a:pt x="198" y="19526"/>
                      <a:pt x="-1040" y="21812"/>
                      <a:pt x="960" y="24670"/>
                    </a:cubicBezTo>
                    <a:lnTo>
                      <a:pt x="12104" y="40577"/>
                    </a:lnTo>
                    <a:cubicBezTo>
                      <a:pt x="14105" y="43339"/>
                      <a:pt x="17343" y="43339"/>
                      <a:pt x="19248" y="40481"/>
                    </a:cubicBezTo>
                    <a:close/>
                  </a:path>
                </a:pathLst>
              </a:custGeom>
              <a:solidFill>
                <a:schemeClr val="accent3"/>
              </a:solidFill>
              <a:ln w="9095" cap="flat">
                <a:noFill/>
                <a:prstDash val="solid"/>
                <a:miter/>
              </a:ln>
            </p:spPr>
            <p:txBody>
              <a:bodyPr rtlCol="0" anchor="ctr"/>
              <a:lstStyle/>
              <a:p>
                <a:endParaRPr lang="en-GB" dirty="0">
                  <a:solidFill>
                    <a:srgbClr val="000000"/>
                  </a:solidFill>
                  <a:latin typeface="Roboto Regular" panose="02000000000000000000" pitchFamily="2" charset="0"/>
                </a:endParaRPr>
              </a:p>
            </p:txBody>
          </p:sp>
          <p:sp>
            <p:nvSpPr>
              <p:cNvPr id="80" name="Freeform: Shape 79">
                <a:extLst>
                  <a:ext uri="{FF2B5EF4-FFF2-40B4-BE49-F238E27FC236}">
                    <a16:creationId xmlns:a16="http://schemas.microsoft.com/office/drawing/2014/main" id="{90C5B336-7B2E-4AC6-AE27-7D232C3A033F}"/>
                  </a:ext>
                </a:extLst>
              </p:cNvPr>
              <p:cNvSpPr/>
              <p:nvPr/>
            </p:nvSpPr>
            <p:spPr>
              <a:xfrm>
                <a:off x="704760" y="5585972"/>
                <a:ext cx="781431" cy="253533"/>
              </a:xfrm>
              <a:custGeom>
                <a:avLst/>
                <a:gdLst>
                  <a:gd name="connsiteX0" fmla="*/ 54293 w 57245"/>
                  <a:gd name="connsiteY0" fmla="*/ 18574 h 18573"/>
                  <a:gd name="connsiteX1" fmla="*/ 57245 w 57245"/>
                  <a:gd name="connsiteY1" fmla="*/ 15621 h 18573"/>
                  <a:gd name="connsiteX2" fmla="*/ 57245 w 57245"/>
                  <a:gd name="connsiteY2" fmla="*/ 2953 h 18573"/>
                  <a:gd name="connsiteX3" fmla="*/ 54293 w 57245"/>
                  <a:gd name="connsiteY3" fmla="*/ 0 h 18573"/>
                  <a:gd name="connsiteX4" fmla="*/ 51911 w 57245"/>
                  <a:gd name="connsiteY4" fmla="*/ 0 h 18573"/>
                  <a:gd name="connsiteX5" fmla="*/ 48959 w 57245"/>
                  <a:gd name="connsiteY5" fmla="*/ 2953 h 18573"/>
                  <a:gd name="connsiteX6" fmla="*/ 48959 w 57245"/>
                  <a:gd name="connsiteY6" fmla="*/ 6953 h 18573"/>
                  <a:gd name="connsiteX7" fmla="*/ 46006 w 57245"/>
                  <a:gd name="connsiteY7" fmla="*/ 9906 h 18573"/>
                  <a:gd name="connsiteX8" fmla="*/ 11335 w 57245"/>
                  <a:gd name="connsiteY8" fmla="*/ 9906 h 18573"/>
                  <a:gd name="connsiteX9" fmla="*/ 8382 w 57245"/>
                  <a:gd name="connsiteY9" fmla="*/ 6953 h 18573"/>
                  <a:gd name="connsiteX10" fmla="*/ 8382 w 57245"/>
                  <a:gd name="connsiteY10" fmla="*/ 2953 h 18573"/>
                  <a:gd name="connsiteX11" fmla="*/ 5429 w 57245"/>
                  <a:gd name="connsiteY11" fmla="*/ 0 h 18573"/>
                  <a:gd name="connsiteX12" fmla="*/ 2953 w 57245"/>
                  <a:gd name="connsiteY12" fmla="*/ 0 h 18573"/>
                  <a:gd name="connsiteX13" fmla="*/ 0 w 57245"/>
                  <a:gd name="connsiteY13" fmla="*/ 2953 h 18573"/>
                  <a:gd name="connsiteX14" fmla="*/ 0 w 57245"/>
                  <a:gd name="connsiteY14" fmla="*/ 15526 h 18573"/>
                  <a:gd name="connsiteX15" fmla="*/ 2953 w 57245"/>
                  <a:gd name="connsiteY15" fmla="*/ 18479 h 18573"/>
                  <a:gd name="connsiteX16" fmla="*/ 54293 w 57245"/>
                  <a:gd name="connsiteY16" fmla="*/ 18479 h 1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245" h="18573">
                    <a:moveTo>
                      <a:pt x="54293" y="18574"/>
                    </a:moveTo>
                    <a:cubicBezTo>
                      <a:pt x="55912" y="18574"/>
                      <a:pt x="57245" y="17240"/>
                      <a:pt x="57245" y="15621"/>
                    </a:cubicBezTo>
                    <a:lnTo>
                      <a:pt x="57245" y="2953"/>
                    </a:lnTo>
                    <a:cubicBezTo>
                      <a:pt x="57245" y="1334"/>
                      <a:pt x="55912" y="0"/>
                      <a:pt x="54293" y="0"/>
                    </a:cubicBezTo>
                    <a:lnTo>
                      <a:pt x="51911" y="0"/>
                    </a:lnTo>
                    <a:cubicBezTo>
                      <a:pt x="50292" y="0"/>
                      <a:pt x="48959" y="1334"/>
                      <a:pt x="48959" y="2953"/>
                    </a:cubicBezTo>
                    <a:lnTo>
                      <a:pt x="48959" y="6953"/>
                    </a:lnTo>
                    <a:cubicBezTo>
                      <a:pt x="48959" y="8573"/>
                      <a:pt x="47625" y="9906"/>
                      <a:pt x="46006" y="9906"/>
                    </a:cubicBezTo>
                    <a:lnTo>
                      <a:pt x="11335" y="9906"/>
                    </a:lnTo>
                    <a:cubicBezTo>
                      <a:pt x="9716" y="9906"/>
                      <a:pt x="8382" y="8573"/>
                      <a:pt x="8382" y="6953"/>
                    </a:cubicBezTo>
                    <a:lnTo>
                      <a:pt x="8382" y="2953"/>
                    </a:lnTo>
                    <a:cubicBezTo>
                      <a:pt x="8382" y="1334"/>
                      <a:pt x="7049" y="0"/>
                      <a:pt x="5429" y="0"/>
                    </a:cubicBezTo>
                    <a:lnTo>
                      <a:pt x="2953" y="0"/>
                    </a:lnTo>
                    <a:cubicBezTo>
                      <a:pt x="1334" y="0"/>
                      <a:pt x="0" y="1334"/>
                      <a:pt x="0" y="2953"/>
                    </a:cubicBezTo>
                    <a:lnTo>
                      <a:pt x="0" y="15526"/>
                    </a:lnTo>
                    <a:cubicBezTo>
                      <a:pt x="0" y="17145"/>
                      <a:pt x="1334" y="18479"/>
                      <a:pt x="2953" y="18479"/>
                    </a:cubicBezTo>
                    <a:lnTo>
                      <a:pt x="54293" y="18479"/>
                    </a:lnTo>
                    <a:close/>
                  </a:path>
                </a:pathLst>
              </a:custGeom>
              <a:solidFill>
                <a:schemeClr val="accent3"/>
              </a:solidFill>
              <a:ln w="9095" cap="flat">
                <a:noFill/>
                <a:prstDash val="solid"/>
                <a:miter/>
              </a:ln>
            </p:spPr>
            <p:txBody>
              <a:bodyPr rtlCol="0" anchor="ctr"/>
              <a:lstStyle/>
              <a:p>
                <a:endParaRPr lang="en-GB" dirty="0">
                  <a:solidFill>
                    <a:srgbClr val="000000"/>
                  </a:solidFill>
                  <a:latin typeface="Roboto Regular" panose="02000000000000000000" pitchFamily="2" charset="0"/>
                </a:endParaRPr>
              </a:p>
            </p:txBody>
          </p:sp>
        </p:grpSp>
      </p:grpSp>
      <p:pic>
        <p:nvPicPr>
          <p:cNvPr id="54" name="Picture 53">
            <a:extLst>
              <a:ext uri="{FF2B5EF4-FFF2-40B4-BE49-F238E27FC236}">
                <a16:creationId xmlns:a16="http://schemas.microsoft.com/office/drawing/2014/main" id="{7FD4ABFB-F56B-C941-B7AA-1B4804625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914" y="57997"/>
            <a:ext cx="2620368" cy="1108041"/>
          </a:xfrm>
          <a:prstGeom prst="rect">
            <a:avLst/>
          </a:prstGeom>
        </p:spPr>
      </p:pic>
      <p:pic>
        <p:nvPicPr>
          <p:cNvPr id="10" name="Picture 9">
            <a:extLst>
              <a:ext uri="{FF2B5EF4-FFF2-40B4-BE49-F238E27FC236}">
                <a16:creationId xmlns:a16="http://schemas.microsoft.com/office/drawing/2014/main" id="{6F8D89A7-CA30-A34F-9ED3-D33C7F283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055" y="3222591"/>
            <a:ext cx="5861241" cy="2794402"/>
          </a:xfrm>
          <a:prstGeom prst="rect">
            <a:avLst/>
          </a:prstGeom>
        </p:spPr>
      </p:pic>
    </p:spTree>
    <p:custDataLst>
      <p:tags r:id="rId1"/>
    </p:custDataLst>
    <p:extLst>
      <p:ext uri="{BB962C8B-B14F-4D97-AF65-F5344CB8AC3E}">
        <p14:creationId xmlns:p14="http://schemas.microsoft.com/office/powerpoint/2010/main" val="392242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D028-78B3-DD4F-8F54-7A8ED30F5B85}"/>
              </a:ext>
            </a:extLst>
          </p:cNvPr>
          <p:cNvSpPr>
            <a:spLocks noGrp="1"/>
          </p:cNvSpPr>
          <p:nvPr>
            <p:ph type="title"/>
          </p:nvPr>
        </p:nvSpPr>
        <p:spPr/>
        <p:txBody>
          <a:bodyPr/>
          <a:lstStyle/>
          <a:p>
            <a:r>
              <a:rPr lang="en-US" dirty="0"/>
              <a:t>Data trends on </a:t>
            </a:r>
            <a:r>
              <a:rPr lang="en-US" dirty="0" err="1"/>
              <a:t>GBIF.</a:t>
            </a:r>
            <a:r>
              <a:rPr lang="en-US" cap="none" dirty="0" err="1"/>
              <a:t>org</a:t>
            </a:r>
            <a:endParaRPr lang="en-US" dirty="0"/>
          </a:p>
        </p:txBody>
      </p:sp>
      <p:sp>
        <p:nvSpPr>
          <p:cNvPr id="3" name="Footer Placeholder 2">
            <a:extLst>
              <a:ext uri="{FF2B5EF4-FFF2-40B4-BE49-F238E27FC236}">
                <a16:creationId xmlns:a16="http://schemas.microsoft.com/office/drawing/2014/main" id="{D053698F-E930-FA45-8959-73D80634F1E0}"/>
              </a:ext>
            </a:extLst>
          </p:cNvPr>
          <p:cNvSpPr>
            <a:spLocks noGrp="1"/>
          </p:cNvSpPr>
          <p:nvPr>
            <p:ph type="ftr" sz="quarter" idx="14"/>
          </p:nvPr>
        </p:nvSpPr>
        <p:spPr/>
        <p:txBody>
          <a:bodyPr/>
          <a:lstStyle/>
          <a:p>
            <a:r>
              <a:rPr lang="en-GB" dirty="0">
                <a:solidFill>
                  <a:schemeClr val="accent2"/>
                </a:solidFill>
                <a:hlinkClick r:id="rId3"/>
              </a:rPr>
              <a:t>https://www.gbif.org/analytics/global</a:t>
            </a:r>
            <a:r>
              <a:rPr lang="en-GB" dirty="0">
                <a:solidFill>
                  <a:schemeClr val="accent2"/>
                </a:solidFill>
              </a:rPr>
              <a:t> </a:t>
            </a:r>
          </a:p>
        </p:txBody>
      </p:sp>
      <p:pic>
        <p:nvPicPr>
          <p:cNvPr id="9" name="Picture 8" descr="A close up of a map&#10;&#10;Description automatically generated">
            <a:extLst>
              <a:ext uri="{FF2B5EF4-FFF2-40B4-BE49-F238E27FC236}">
                <a16:creationId xmlns:a16="http://schemas.microsoft.com/office/drawing/2014/main" id="{3682DB70-F690-0B4B-846B-A900B228D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5116" y="1393835"/>
            <a:ext cx="5730564" cy="4127289"/>
          </a:xfrm>
          <a:prstGeom prst="rect">
            <a:avLst/>
          </a:prstGeom>
          <a:ln>
            <a:solidFill>
              <a:schemeClr val="accent1"/>
            </a:solidFill>
          </a:ln>
        </p:spPr>
      </p:pic>
      <p:pic>
        <p:nvPicPr>
          <p:cNvPr id="11" name="Picture 10" descr="A close up of a map&#10;&#10;Description automatically generated">
            <a:extLst>
              <a:ext uri="{FF2B5EF4-FFF2-40B4-BE49-F238E27FC236}">
                <a16:creationId xmlns:a16="http://schemas.microsoft.com/office/drawing/2014/main" id="{6340A31A-0901-5F49-877C-131F419DC6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06322" y="1398708"/>
            <a:ext cx="5768981" cy="4127289"/>
          </a:xfrm>
          <a:prstGeom prst="rect">
            <a:avLst/>
          </a:prstGeom>
          <a:ln>
            <a:solidFill>
              <a:schemeClr val="accent1"/>
            </a:solidFill>
          </a:ln>
        </p:spPr>
      </p:pic>
      <p:grpSp>
        <p:nvGrpSpPr>
          <p:cNvPr id="6" name="Group 5"/>
          <p:cNvGrpSpPr/>
          <p:nvPr/>
        </p:nvGrpSpPr>
        <p:grpSpPr>
          <a:xfrm>
            <a:off x="105735" y="1175660"/>
            <a:ext cx="6264920" cy="4541852"/>
            <a:chOff x="4179593" y="2129055"/>
            <a:chExt cx="4533596" cy="3487381"/>
          </a:xfrm>
        </p:grpSpPr>
        <p:pic>
          <p:nvPicPr>
            <p:cNvPr id="7" name="Picture 6">
              <a:extLst>
                <a:ext uri="{FF2B5EF4-FFF2-40B4-BE49-F238E27FC236}">
                  <a16:creationId xmlns:a16="http://schemas.microsoft.com/office/drawing/2014/main" id="{CC0FB71C-3541-684C-A563-8C5D456E3D4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9593" y="2129055"/>
              <a:ext cx="4533596" cy="3487381"/>
            </a:xfrm>
            <a:prstGeom prst="rect">
              <a:avLst/>
            </a:prstGeom>
          </p:spPr>
        </p:pic>
        <p:sp>
          <p:nvSpPr>
            <p:cNvPr id="8" name="TextBox 7"/>
            <p:cNvSpPr txBox="1"/>
            <p:nvPr/>
          </p:nvSpPr>
          <p:spPr>
            <a:xfrm>
              <a:off x="5635915" y="2489196"/>
              <a:ext cx="1545365" cy="354481"/>
            </a:xfrm>
            <a:prstGeom prst="rect">
              <a:avLst/>
            </a:prstGeom>
            <a:noFill/>
          </p:spPr>
          <p:txBody>
            <a:bodyPr wrap="none" rtlCol="0">
              <a:spAutoFit/>
            </a:bodyPr>
            <a:lstStyle/>
            <a:p>
              <a:r>
                <a:rPr lang="en-US" sz="2400" b="1">
                  <a:solidFill>
                    <a:srgbClr val="FF0000"/>
                  </a:solidFill>
                </a:rPr>
                <a:t>% specimens</a:t>
              </a:r>
            </a:p>
          </p:txBody>
        </p:sp>
      </p:grpSp>
    </p:spTree>
    <p:extLst>
      <p:ext uri="{BB962C8B-B14F-4D97-AF65-F5344CB8AC3E}">
        <p14:creationId xmlns:p14="http://schemas.microsoft.com/office/powerpoint/2010/main" val="86978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3AC54C-368F-465E-BB18-A2F252624B8E}"/>
              </a:ext>
            </a:extLst>
          </p:cNvPr>
          <p:cNvGrpSpPr/>
          <p:nvPr/>
        </p:nvGrpSpPr>
        <p:grpSpPr>
          <a:xfrm>
            <a:off x="255116" y="505076"/>
            <a:ext cx="11598217" cy="5186742"/>
            <a:chOff x="305915" y="457199"/>
            <a:chExt cx="12403610" cy="5186742"/>
          </a:xfrm>
        </p:grpSpPr>
        <p:pic>
          <p:nvPicPr>
            <p:cNvPr id="99" name="Picture 98">
              <a:extLst>
                <a:ext uri="{FF2B5EF4-FFF2-40B4-BE49-F238E27FC236}">
                  <a16:creationId xmlns:a16="http://schemas.microsoft.com/office/drawing/2014/main" id="{D499D5EE-9254-45EA-A5DD-081861643044}"/>
                </a:ext>
              </a:extLst>
            </p:cNvPr>
            <p:cNvPicPr>
              <a:picLocks noChangeAspect="1"/>
            </p:cNvPicPr>
            <p:nvPr/>
          </p:nvPicPr>
          <p:blipFill>
            <a:blip r:embed="rId4"/>
            <a:srcRect l="1709" t="6667" b="17703"/>
            <a:stretch>
              <a:fillRect/>
            </a:stretch>
          </p:blipFill>
          <p:spPr>
            <a:xfrm>
              <a:off x="305915" y="457200"/>
              <a:ext cx="11888504" cy="5186741"/>
            </a:xfrm>
            <a:custGeom>
              <a:avLst/>
              <a:gdLst>
                <a:gd name="connsiteX0" fmla="*/ 203113 w 11888504"/>
                <a:gd name="connsiteY0" fmla="*/ 0 h 5186741"/>
                <a:gd name="connsiteX1" fmla="*/ 11888504 w 11888504"/>
                <a:gd name="connsiteY1" fmla="*/ 0 h 5186741"/>
                <a:gd name="connsiteX2" fmla="*/ 11888504 w 11888504"/>
                <a:gd name="connsiteY2" fmla="*/ 5186741 h 5186741"/>
                <a:gd name="connsiteX3" fmla="*/ 203113 w 11888504"/>
                <a:gd name="connsiteY3" fmla="*/ 5186741 h 5186741"/>
                <a:gd name="connsiteX4" fmla="*/ 0 w 11888504"/>
                <a:gd name="connsiteY4" fmla="*/ 4983628 h 5186741"/>
                <a:gd name="connsiteX5" fmla="*/ 0 w 11888504"/>
                <a:gd name="connsiteY5" fmla="*/ 203113 h 5186741"/>
                <a:gd name="connsiteX6" fmla="*/ 203113 w 11888504"/>
                <a:gd name="connsiteY6" fmla="*/ 0 h 518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8504" h="5186741">
                  <a:moveTo>
                    <a:pt x="203113" y="0"/>
                  </a:moveTo>
                  <a:lnTo>
                    <a:pt x="11888504" y="0"/>
                  </a:lnTo>
                  <a:lnTo>
                    <a:pt x="11888504" y="5186741"/>
                  </a:lnTo>
                  <a:lnTo>
                    <a:pt x="203113" y="5186741"/>
                  </a:lnTo>
                  <a:cubicBezTo>
                    <a:pt x="90937" y="5186741"/>
                    <a:pt x="0" y="5095804"/>
                    <a:pt x="0" y="4983628"/>
                  </a:cubicBezTo>
                  <a:lnTo>
                    <a:pt x="0" y="203113"/>
                  </a:lnTo>
                  <a:cubicBezTo>
                    <a:pt x="0" y="90937"/>
                    <a:pt x="90937" y="0"/>
                    <a:pt x="203113" y="0"/>
                  </a:cubicBezTo>
                  <a:close/>
                </a:path>
              </a:pathLst>
            </a:custGeom>
          </p:spPr>
        </p:pic>
        <p:sp>
          <p:nvSpPr>
            <p:cNvPr id="72" name="Rectangle: Rounded Corners 71">
              <a:extLst>
                <a:ext uri="{FF2B5EF4-FFF2-40B4-BE49-F238E27FC236}">
                  <a16:creationId xmlns:a16="http://schemas.microsoft.com/office/drawing/2014/main" id="{436A827B-45F8-4F46-8115-9E33B9252036}"/>
                </a:ext>
              </a:extLst>
            </p:cNvPr>
            <p:cNvSpPr/>
            <p:nvPr/>
          </p:nvSpPr>
          <p:spPr>
            <a:xfrm>
              <a:off x="305915" y="457199"/>
              <a:ext cx="12403610" cy="5186741"/>
            </a:xfrm>
            <a:prstGeom prst="roundRect">
              <a:avLst>
                <a:gd name="adj" fmla="val 3916"/>
              </a:avLst>
            </a:prstGeom>
            <a:solidFill>
              <a:schemeClr val="accent6">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4DC2F381-0398-44AD-8598-5B3C4ABB4D35}"/>
              </a:ext>
            </a:extLst>
          </p:cNvPr>
          <p:cNvSpPr>
            <a:spLocks noGrp="1"/>
          </p:cNvSpPr>
          <p:nvPr>
            <p:ph type="title"/>
          </p:nvPr>
        </p:nvSpPr>
        <p:spPr>
          <a:xfrm rot="16200000">
            <a:off x="-1896322" y="2661391"/>
            <a:ext cx="5718176" cy="928794"/>
          </a:xfrm>
        </p:spPr>
        <p:txBody>
          <a:bodyPr>
            <a:normAutofit/>
          </a:bodyPr>
          <a:lstStyle/>
          <a:p>
            <a:pPr algn="ctr"/>
            <a:r>
              <a:rPr lang="en-US" dirty="0">
                <a:solidFill>
                  <a:schemeClr val="bg1"/>
                </a:solidFill>
              </a:rPr>
              <a:t>Data richness levels</a:t>
            </a:r>
            <a:br>
              <a:rPr lang="en-US" dirty="0">
                <a:solidFill>
                  <a:schemeClr val="bg1"/>
                </a:solidFill>
              </a:rPr>
            </a:br>
            <a:r>
              <a:rPr lang="en-US" dirty="0">
                <a:solidFill>
                  <a:schemeClr val="bg1"/>
                </a:solidFill>
              </a:rPr>
              <a:t>supported by Gbif</a:t>
            </a:r>
            <a:endParaRPr lang="en-GB" dirty="0">
              <a:solidFill>
                <a:schemeClr val="bg1"/>
              </a:solidFill>
            </a:endParaRPr>
          </a:p>
        </p:txBody>
      </p:sp>
      <p:sp>
        <p:nvSpPr>
          <p:cNvPr id="3" name="Footer Placeholder 2">
            <a:extLst>
              <a:ext uri="{FF2B5EF4-FFF2-40B4-BE49-F238E27FC236}">
                <a16:creationId xmlns:a16="http://schemas.microsoft.com/office/drawing/2014/main" id="{DC614324-BEB8-4E68-A9C0-768A79CC1836}"/>
              </a:ext>
            </a:extLst>
          </p:cNvPr>
          <p:cNvSpPr>
            <a:spLocks noGrp="1"/>
          </p:cNvSpPr>
          <p:nvPr>
            <p:ph type="ftr" sz="quarter" idx="10"/>
          </p:nvPr>
        </p:nvSpPr>
        <p:spPr>
          <a:xfrm>
            <a:off x="255116" y="6330935"/>
            <a:ext cx="5792788" cy="365125"/>
          </a:xfrm>
        </p:spPr>
        <p:txBody>
          <a:bodyPr/>
          <a:lstStyle/>
          <a:p>
            <a:r>
              <a:rPr lang="en-GB" dirty="0">
                <a:solidFill>
                  <a:schemeClr val="bg1"/>
                </a:solidFill>
              </a:rPr>
              <a:t>https://</a:t>
            </a:r>
            <a:r>
              <a:rPr lang="en-GB" dirty="0" err="1">
                <a:solidFill>
                  <a:schemeClr val="bg1"/>
                </a:solidFill>
              </a:rPr>
              <a:t>www.gbif.org</a:t>
            </a:r>
            <a:r>
              <a:rPr lang="en-GB" dirty="0">
                <a:solidFill>
                  <a:schemeClr val="bg1"/>
                </a:solidFill>
              </a:rPr>
              <a:t>/dataset-classes</a:t>
            </a:r>
          </a:p>
        </p:txBody>
      </p:sp>
      <p:pic>
        <p:nvPicPr>
          <p:cNvPr id="15" name="Content Placeholder 12" descr="metadataonly.jpg">
            <a:extLst>
              <a:ext uri="{FF2B5EF4-FFF2-40B4-BE49-F238E27FC236}">
                <a16:creationId xmlns:a16="http://schemas.microsoft.com/office/drawing/2014/main" id="{A0CC5C13-FF2A-4DDE-B430-B547DAEC7C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3" r="15448" b="17475"/>
          <a:stretch/>
        </p:blipFill>
        <p:spPr>
          <a:xfrm>
            <a:off x="1674092" y="127867"/>
            <a:ext cx="5145139" cy="2891117"/>
          </a:xfrm>
          <a:prstGeom prst="rect">
            <a:avLst/>
          </a:prstGeom>
          <a:ln w="38100" cap="flat" cmpd="sng" algn="ctr">
            <a:noFill/>
            <a:prstDash val="solid"/>
            <a:miter lim="800000"/>
          </a:ln>
        </p:spPr>
        <p:style>
          <a:lnRef idx="2">
            <a:schemeClr val="dk1"/>
          </a:lnRef>
          <a:fillRef idx="1">
            <a:schemeClr val="lt1"/>
          </a:fillRef>
          <a:effectRef idx="0">
            <a:schemeClr val="dk1"/>
          </a:effectRef>
          <a:fontRef idx="minor">
            <a:schemeClr val="dk1"/>
          </a:fontRef>
        </p:style>
      </p:pic>
      <p:sp>
        <p:nvSpPr>
          <p:cNvPr id="60" name="Rectangle 59">
            <a:extLst>
              <a:ext uri="{FF2B5EF4-FFF2-40B4-BE49-F238E27FC236}">
                <a16:creationId xmlns:a16="http://schemas.microsoft.com/office/drawing/2014/main" id="{03F4AECA-C0E1-40E0-B2F9-0EFE8B63071D}"/>
              </a:ext>
            </a:extLst>
          </p:cNvPr>
          <p:cNvSpPr>
            <a:spLocks/>
          </p:cNvSpPr>
          <p:nvPr/>
        </p:nvSpPr>
        <p:spPr>
          <a:xfrm>
            <a:off x="1674092" y="127867"/>
            <a:ext cx="5145139" cy="2891117"/>
          </a:xfrm>
          <a:prstGeom prst="rect">
            <a:avLst/>
          </a:prstGeom>
          <a:solidFill>
            <a:schemeClr val="accent5">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540000" rtlCol="0" anchor="b" anchorCtr="0"/>
          <a:lstStyle/>
          <a:p>
            <a:pPr algn="ctr"/>
            <a:endParaRPr lang="en-GB" sz="1400">
              <a:solidFill>
                <a:schemeClr val="accent1"/>
              </a:solidFill>
            </a:endParaRPr>
          </a:p>
        </p:txBody>
      </p:sp>
      <p:sp>
        <p:nvSpPr>
          <p:cNvPr id="50" name="Rectangle 49">
            <a:extLst>
              <a:ext uri="{FF2B5EF4-FFF2-40B4-BE49-F238E27FC236}">
                <a16:creationId xmlns:a16="http://schemas.microsoft.com/office/drawing/2014/main" id="{4EC87E9C-BBCA-4076-BA6E-210B121EC21E}"/>
              </a:ext>
            </a:extLst>
          </p:cNvPr>
          <p:cNvSpPr>
            <a:spLocks/>
          </p:cNvSpPr>
          <p:nvPr/>
        </p:nvSpPr>
        <p:spPr>
          <a:xfrm>
            <a:off x="1674092" y="952500"/>
            <a:ext cx="5145139" cy="1196937"/>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360000" numCol="1" spcCol="0" rtlCol="0" fromWordArt="0" anchor="ctr" anchorCtr="0" forceAA="0" compatLnSpc="1">
            <a:prstTxWarp prst="textNoShape">
              <a:avLst/>
            </a:prstTxWarp>
            <a:noAutofit/>
          </a:bodyPr>
          <a:lstStyle/>
          <a:p>
            <a:pPr algn="ctr"/>
            <a:r>
              <a:rPr lang="en-US" sz="1500" i="1" dirty="0">
                <a:solidFill>
                  <a:schemeClr val="bg1"/>
                </a:solidFill>
              </a:rPr>
              <a:t>Dataset description,</a:t>
            </a:r>
            <a:br>
              <a:rPr lang="en-US" sz="1500" i="1" dirty="0">
                <a:solidFill>
                  <a:schemeClr val="bg1"/>
                </a:solidFill>
              </a:rPr>
            </a:br>
            <a:r>
              <a:rPr lang="en-US" sz="1500" i="1" dirty="0">
                <a:solidFill>
                  <a:schemeClr val="bg1"/>
                </a:solidFill>
              </a:rPr>
              <a:t>taxonomic/geographic/temporal scope</a:t>
            </a:r>
            <a:endParaRPr lang="en-GB" sz="1500" i="1" dirty="0">
              <a:solidFill>
                <a:schemeClr val="bg1"/>
              </a:solidFill>
            </a:endParaRPr>
          </a:p>
        </p:txBody>
      </p:sp>
      <p:sp>
        <p:nvSpPr>
          <p:cNvPr id="11" name="Rectangle 10">
            <a:extLst>
              <a:ext uri="{FF2B5EF4-FFF2-40B4-BE49-F238E27FC236}">
                <a16:creationId xmlns:a16="http://schemas.microsoft.com/office/drawing/2014/main" id="{0FE497ED-0108-43E3-AE3A-5DB9D03DBC3B}"/>
              </a:ext>
            </a:extLst>
          </p:cNvPr>
          <p:cNvSpPr>
            <a:spLocks/>
          </p:cNvSpPr>
          <p:nvPr/>
        </p:nvSpPr>
        <p:spPr>
          <a:xfrm>
            <a:off x="1674092" y="2149882"/>
            <a:ext cx="5145139" cy="885080"/>
          </a:xfrm>
          <a:prstGeom prst="rect">
            <a:avLst/>
          </a:prstGeom>
          <a:solidFill>
            <a:schemeClr val="bg1"/>
          </a:solidFill>
          <a:ln w="25400">
            <a:noFill/>
          </a:ln>
          <a:effectLst>
            <a:outerShdw blurRad="762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108000" rtlCol="0" anchor="b" anchorCtr="0"/>
          <a:lstStyle/>
          <a:p>
            <a:pPr algn="ctr"/>
            <a:r>
              <a:rPr lang="en-US" b="1">
                <a:solidFill>
                  <a:schemeClr val="accent2"/>
                </a:solidFill>
                <a:cs typeface="Arial" panose="020B0604020202020204" pitchFamily="34" charset="0"/>
              </a:rPr>
              <a:t>Dataset metadata</a:t>
            </a:r>
          </a:p>
        </p:txBody>
      </p:sp>
      <p:sp>
        <p:nvSpPr>
          <p:cNvPr id="42" name="Oval 41">
            <a:extLst>
              <a:ext uri="{FF2B5EF4-FFF2-40B4-BE49-F238E27FC236}">
                <a16:creationId xmlns:a16="http://schemas.microsoft.com/office/drawing/2014/main" id="{E499B606-57DA-486D-B73A-1AAA5CA38D83}"/>
              </a:ext>
            </a:extLst>
          </p:cNvPr>
          <p:cNvSpPr/>
          <p:nvPr/>
        </p:nvSpPr>
        <p:spPr>
          <a:xfrm>
            <a:off x="3814087" y="1736812"/>
            <a:ext cx="865149" cy="868494"/>
          </a:xfrm>
          <a:prstGeom prst="ellipse">
            <a:avLst/>
          </a:prstGeom>
          <a:solidFill>
            <a:schemeClr val="bg1"/>
          </a:solidFill>
          <a:ln w="2540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M</a:t>
            </a:r>
          </a:p>
        </p:txBody>
      </p:sp>
      <p:pic>
        <p:nvPicPr>
          <p:cNvPr id="16" name="Content Placeholder 3">
            <a:extLst>
              <a:ext uri="{FF2B5EF4-FFF2-40B4-BE49-F238E27FC236}">
                <a16:creationId xmlns:a16="http://schemas.microsoft.com/office/drawing/2014/main" id="{9AB55746-CDAB-4109-A054-DD0CBB28A5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9875" r="6849" b="18742"/>
          <a:stretch/>
        </p:blipFill>
        <p:spPr>
          <a:xfrm>
            <a:off x="6930162" y="127867"/>
            <a:ext cx="5145139" cy="2905458"/>
          </a:xfrm>
          <a:prstGeom prst="rect">
            <a:avLst/>
          </a:prstGeom>
          <a:noFill/>
          <a:ln w="38100">
            <a:noFill/>
          </a:ln>
        </p:spPr>
      </p:pic>
      <p:sp>
        <p:nvSpPr>
          <p:cNvPr id="61" name="Rectangle 60">
            <a:extLst>
              <a:ext uri="{FF2B5EF4-FFF2-40B4-BE49-F238E27FC236}">
                <a16:creationId xmlns:a16="http://schemas.microsoft.com/office/drawing/2014/main" id="{5762A0F6-DD0A-48E9-B7AD-DEC1443EDAA0}"/>
              </a:ext>
            </a:extLst>
          </p:cNvPr>
          <p:cNvSpPr>
            <a:spLocks/>
          </p:cNvSpPr>
          <p:nvPr/>
        </p:nvSpPr>
        <p:spPr>
          <a:xfrm>
            <a:off x="6930162" y="127867"/>
            <a:ext cx="5145139" cy="2907095"/>
          </a:xfrm>
          <a:prstGeom prst="rect">
            <a:avLst/>
          </a:prstGeom>
          <a:solidFill>
            <a:schemeClr val="accent5">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540000" rtlCol="0" anchor="b" anchorCtr="0"/>
          <a:lstStyle/>
          <a:p>
            <a:pPr algn="ctr"/>
            <a:endParaRPr lang="en-GB" sz="1400">
              <a:solidFill>
                <a:schemeClr val="accent1"/>
              </a:solidFill>
            </a:endParaRPr>
          </a:p>
        </p:txBody>
      </p:sp>
      <p:sp>
        <p:nvSpPr>
          <p:cNvPr id="51" name="Rectangle 50">
            <a:extLst>
              <a:ext uri="{FF2B5EF4-FFF2-40B4-BE49-F238E27FC236}">
                <a16:creationId xmlns:a16="http://schemas.microsoft.com/office/drawing/2014/main" id="{BA7E2EA8-F5B9-4E68-91F5-4B74242629F9}"/>
              </a:ext>
            </a:extLst>
          </p:cNvPr>
          <p:cNvSpPr>
            <a:spLocks/>
          </p:cNvSpPr>
          <p:nvPr/>
        </p:nvSpPr>
        <p:spPr>
          <a:xfrm>
            <a:off x="6930162" y="952500"/>
            <a:ext cx="5145139" cy="1224815"/>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360000" numCol="1" spcCol="0" rtlCol="0" fromWordArt="0" anchor="ctr" anchorCtr="0" forceAA="0" compatLnSpc="1">
            <a:prstTxWarp prst="textNoShape">
              <a:avLst/>
            </a:prstTxWarp>
            <a:noAutofit/>
          </a:bodyPr>
          <a:lstStyle/>
          <a:p>
            <a:pPr algn="ctr"/>
            <a:r>
              <a:rPr lang="en-US" sz="1500" i="1" dirty="0">
                <a:solidFill>
                  <a:schemeClr val="bg1"/>
                </a:solidFill>
              </a:rPr>
              <a:t>List of taxa</a:t>
            </a:r>
          </a:p>
          <a:p>
            <a:pPr algn="ctr"/>
            <a:r>
              <a:rPr lang="en-US" sz="1500" i="1" dirty="0">
                <a:solidFill>
                  <a:schemeClr val="bg1"/>
                </a:solidFill>
              </a:rPr>
              <a:t>regional or thematic (e.g. invasive, medicinal)  </a:t>
            </a:r>
            <a:endParaRPr lang="en-GB" sz="1500" i="1" dirty="0">
              <a:solidFill>
                <a:schemeClr val="bg1"/>
              </a:solidFill>
            </a:endParaRPr>
          </a:p>
        </p:txBody>
      </p:sp>
      <p:sp>
        <p:nvSpPr>
          <p:cNvPr id="12" name="Rectangle 11">
            <a:extLst>
              <a:ext uri="{FF2B5EF4-FFF2-40B4-BE49-F238E27FC236}">
                <a16:creationId xmlns:a16="http://schemas.microsoft.com/office/drawing/2014/main" id="{1EA5C14D-5E48-44DF-A0F1-A8336C0B71B2}"/>
              </a:ext>
            </a:extLst>
          </p:cNvPr>
          <p:cNvSpPr>
            <a:spLocks/>
          </p:cNvSpPr>
          <p:nvPr/>
        </p:nvSpPr>
        <p:spPr>
          <a:xfrm>
            <a:off x="6930162" y="2175357"/>
            <a:ext cx="5145139" cy="857969"/>
          </a:xfrm>
          <a:prstGeom prst="rect">
            <a:avLst/>
          </a:prstGeom>
          <a:solidFill>
            <a:schemeClr val="bg1"/>
          </a:solidFill>
          <a:ln w="25400">
            <a:noFill/>
          </a:ln>
          <a:effectLst>
            <a:outerShdw blurRad="762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108000" rtlCol="0" anchor="b" anchorCtr="0"/>
          <a:lstStyle/>
          <a:p>
            <a:pPr algn="ctr"/>
            <a:r>
              <a:rPr lang="en-US" b="1">
                <a:solidFill>
                  <a:schemeClr val="accent2"/>
                </a:solidFill>
                <a:cs typeface="Arial" panose="020B0604020202020204" pitchFamily="34" charset="0"/>
              </a:rPr>
              <a:t>Species checklists</a:t>
            </a:r>
          </a:p>
        </p:txBody>
      </p:sp>
      <p:sp>
        <p:nvSpPr>
          <p:cNvPr id="43" name="Oval 42">
            <a:extLst>
              <a:ext uri="{FF2B5EF4-FFF2-40B4-BE49-F238E27FC236}">
                <a16:creationId xmlns:a16="http://schemas.microsoft.com/office/drawing/2014/main" id="{C51AE82B-4445-4698-9AF7-B5158324C150}"/>
              </a:ext>
            </a:extLst>
          </p:cNvPr>
          <p:cNvSpPr/>
          <p:nvPr/>
        </p:nvSpPr>
        <p:spPr>
          <a:xfrm>
            <a:off x="9077134" y="1753697"/>
            <a:ext cx="868050" cy="880196"/>
          </a:xfrm>
          <a:prstGeom prst="ellipse">
            <a:avLst/>
          </a:prstGeom>
          <a:solidFill>
            <a:schemeClr val="bg1"/>
          </a:solidFill>
          <a:ln w="2540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chemeClr val="accent1"/>
                </a:solidFill>
              </a:rPr>
              <a:t>C</a:t>
            </a:r>
          </a:p>
        </p:txBody>
      </p:sp>
      <p:pic>
        <p:nvPicPr>
          <p:cNvPr id="37" name="Picture 2" descr="RMO">
            <a:extLst>
              <a:ext uri="{FF2B5EF4-FFF2-40B4-BE49-F238E27FC236}">
                <a16:creationId xmlns:a16="http://schemas.microsoft.com/office/drawing/2014/main" id="{2A7C842B-834F-4E10-94C3-6D31BE5B597E}"/>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3838" r="2260" b="17980"/>
          <a:stretch/>
        </p:blipFill>
        <p:spPr bwMode="auto">
          <a:xfrm>
            <a:off x="6930163" y="3140608"/>
            <a:ext cx="5145139" cy="2906654"/>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5DB5E43F-5304-4512-B251-5F6C902EFFF1}"/>
              </a:ext>
            </a:extLst>
          </p:cNvPr>
          <p:cNvSpPr>
            <a:spLocks/>
          </p:cNvSpPr>
          <p:nvPr/>
        </p:nvSpPr>
        <p:spPr>
          <a:xfrm>
            <a:off x="6930163" y="3140608"/>
            <a:ext cx="5145139" cy="2906654"/>
          </a:xfrm>
          <a:prstGeom prst="rect">
            <a:avLst/>
          </a:prstGeom>
          <a:solidFill>
            <a:schemeClr val="accent5">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540000" rtlCol="0" anchor="b" anchorCtr="0"/>
          <a:lstStyle/>
          <a:p>
            <a:pPr algn="ctr"/>
            <a:endParaRPr lang="en-GB" sz="1400">
              <a:solidFill>
                <a:schemeClr val="accent1"/>
              </a:solidFill>
            </a:endParaRPr>
          </a:p>
        </p:txBody>
      </p:sp>
      <p:sp>
        <p:nvSpPr>
          <p:cNvPr id="53" name="Rectangle 52">
            <a:extLst>
              <a:ext uri="{FF2B5EF4-FFF2-40B4-BE49-F238E27FC236}">
                <a16:creationId xmlns:a16="http://schemas.microsoft.com/office/drawing/2014/main" id="{35962FC3-BEE4-489D-8295-CEFAD70294E6}"/>
              </a:ext>
            </a:extLst>
          </p:cNvPr>
          <p:cNvSpPr>
            <a:spLocks/>
          </p:cNvSpPr>
          <p:nvPr/>
        </p:nvSpPr>
        <p:spPr>
          <a:xfrm>
            <a:off x="6930163" y="3924301"/>
            <a:ext cx="5145139" cy="1280650"/>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360000" numCol="1" spcCol="0" rtlCol="0" fromWordArt="0" anchor="ctr" anchorCtr="0" forceAA="0" compatLnSpc="1">
            <a:prstTxWarp prst="textNoShape">
              <a:avLst/>
            </a:prstTxWarp>
            <a:noAutofit/>
          </a:bodyPr>
          <a:lstStyle/>
          <a:p>
            <a:pPr algn="ctr"/>
            <a:r>
              <a:rPr lang="en-US" sz="1500" i="1" dirty="0">
                <a:solidFill>
                  <a:schemeClr val="bg1"/>
                </a:solidFill>
              </a:rPr>
              <a:t>Species occurrences and sampling events</a:t>
            </a:r>
            <a:br>
              <a:rPr lang="en-US" sz="1500" i="1" dirty="0">
                <a:solidFill>
                  <a:schemeClr val="bg1"/>
                </a:solidFill>
              </a:rPr>
            </a:br>
            <a:r>
              <a:rPr lang="en-US" sz="1500" i="1" dirty="0">
                <a:solidFill>
                  <a:schemeClr val="bg1"/>
                </a:solidFill>
              </a:rPr>
              <a:t>dates, coordinates, sampling effort / protocol, abundance</a:t>
            </a:r>
            <a:endParaRPr lang="en-GB" sz="1500" i="1" dirty="0">
              <a:solidFill>
                <a:schemeClr val="bg1"/>
              </a:solidFill>
            </a:endParaRPr>
          </a:p>
        </p:txBody>
      </p:sp>
      <p:sp>
        <p:nvSpPr>
          <p:cNvPr id="14" name="Rectangle 13">
            <a:extLst>
              <a:ext uri="{FF2B5EF4-FFF2-40B4-BE49-F238E27FC236}">
                <a16:creationId xmlns:a16="http://schemas.microsoft.com/office/drawing/2014/main" id="{D2CF8B1C-79CC-4A09-A791-34CD8A601EA3}"/>
              </a:ext>
            </a:extLst>
          </p:cNvPr>
          <p:cNvSpPr>
            <a:spLocks/>
          </p:cNvSpPr>
          <p:nvPr/>
        </p:nvSpPr>
        <p:spPr>
          <a:xfrm>
            <a:off x="6930163" y="5198176"/>
            <a:ext cx="5145139" cy="849527"/>
          </a:xfrm>
          <a:prstGeom prst="rect">
            <a:avLst/>
          </a:prstGeom>
          <a:solidFill>
            <a:schemeClr val="bg1"/>
          </a:solidFill>
          <a:ln w="25400">
            <a:noFill/>
          </a:ln>
          <a:effectLst>
            <a:outerShdw blurRad="762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108000" rtlCol="0" anchor="b" anchorCtr="0"/>
          <a:lstStyle/>
          <a:p>
            <a:pPr algn="ctr"/>
            <a:r>
              <a:rPr lang="en-US" b="1">
                <a:solidFill>
                  <a:schemeClr val="accent2"/>
                </a:solidFill>
                <a:cs typeface="Arial" panose="020B0604020202020204" pitchFamily="34" charset="0"/>
              </a:rPr>
              <a:t>Sampling-event data</a:t>
            </a:r>
          </a:p>
        </p:txBody>
      </p:sp>
      <p:sp>
        <p:nvSpPr>
          <p:cNvPr id="45" name="Oval 44">
            <a:extLst>
              <a:ext uri="{FF2B5EF4-FFF2-40B4-BE49-F238E27FC236}">
                <a16:creationId xmlns:a16="http://schemas.microsoft.com/office/drawing/2014/main" id="{78D36B4B-0841-466D-BF05-D6910C40B28B}"/>
              </a:ext>
            </a:extLst>
          </p:cNvPr>
          <p:cNvSpPr/>
          <p:nvPr/>
        </p:nvSpPr>
        <p:spPr>
          <a:xfrm>
            <a:off x="9068978" y="4743202"/>
            <a:ext cx="867426" cy="858054"/>
          </a:xfrm>
          <a:prstGeom prst="ellipse">
            <a:avLst/>
          </a:prstGeom>
          <a:solidFill>
            <a:schemeClr val="bg1"/>
          </a:solidFill>
          <a:ln w="2540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chemeClr val="accent1"/>
                </a:solidFill>
              </a:rPr>
              <a:t>SE</a:t>
            </a:r>
          </a:p>
        </p:txBody>
      </p:sp>
      <p:pic>
        <p:nvPicPr>
          <p:cNvPr id="17" name="Picture 16">
            <a:extLst>
              <a:ext uri="{FF2B5EF4-FFF2-40B4-BE49-F238E27FC236}">
                <a16:creationId xmlns:a16="http://schemas.microsoft.com/office/drawing/2014/main" id="{BD55EE0C-8B4C-4B3C-8E01-F80813B3288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6204" t="10873" r="1104" b="7670"/>
          <a:stretch/>
        </p:blipFill>
        <p:spPr>
          <a:xfrm>
            <a:off x="1677768" y="3140608"/>
            <a:ext cx="5145139" cy="2907095"/>
          </a:xfrm>
          <a:prstGeom prst="rect">
            <a:avLst/>
          </a:prstGeom>
        </p:spPr>
      </p:pic>
      <p:sp>
        <p:nvSpPr>
          <p:cNvPr id="62" name="Rectangle 61">
            <a:extLst>
              <a:ext uri="{FF2B5EF4-FFF2-40B4-BE49-F238E27FC236}">
                <a16:creationId xmlns:a16="http://schemas.microsoft.com/office/drawing/2014/main" id="{DC8959AA-1DE1-4CB0-95DB-83ADF048AAEF}"/>
              </a:ext>
            </a:extLst>
          </p:cNvPr>
          <p:cNvSpPr>
            <a:spLocks/>
          </p:cNvSpPr>
          <p:nvPr/>
        </p:nvSpPr>
        <p:spPr>
          <a:xfrm>
            <a:off x="1677768" y="3140608"/>
            <a:ext cx="5145139" cy="2907095"/>
          </a:xfrm>
          <a:prstGeom prst="rect">
            <a:avLst/>
          </a:prstGeom>
          <a:solidFill>
            <a:schemeClr val="accent5">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540000" rtlCol="0" anchor="b" anchorCtr="0"/>
          <a:lstStyle/>
          <a:p>
            <a:pPr algn="ctr"/>
            <a:endParaRPr lang="en-GB" sz="1400">
              <a:solidFill>
                <a:schemeClr val="accent1"/>
              </a:solidFill>
            </a:endParaRPr>
          </a:p>
        </p:txBody>
      </p:sp>
      <p:sp>
        <p:nvSpPr>
          <p:cNvPr id="52" name="Rectangle 51">
            <a:extLst>
              <a:ext uri="{FF2B5EF4-FFF2-40B4-BE49-F238E27FC236}">
                <a16:creationId xmlns:a16="http://schemas.microsoft.com/office/drawing/2014/main" id="{9941EC66-ECE8-4143-866A-2A14086211EC}"/>
              </a:ext>
            </a:extLst>
          </p:cNvPr>
          <p:cNvSpPr>
            <a:spLocks/>
          </p:cNvSpPr>
          <p:nvPr/>
        </p:nvSpPr>
        <p:spPr>
          <a:xfrm>
            <a:off x="1677768" y="3924301"/>
            <a:ext cx="5145139" cy="1295380"/>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360000" numCol="1" spcCol="0" rtlCol="0" fromWordArt="0" anchor="ctr" anchorCtr="0" forceAA="0" compatLnSpc="1">
            <a:prstTxWarp prst="textNoShape">
              <a:avLst/>
            </a:prstTxWarp>
            <a:noAutofit/>
          </a:bodyPr>
          <a:lstStyle/>
          <a:p>
            <a:pPr algn="ctr"/>
            <a:r>
              <a:rPr lang="en-US" sz="1500" i="1" dirty="0">
                <a:solidFill>
                  <a:schemeClr val="bg1"/>
                </a:solidFill>
              </a:rPr>
              <a:t>Species occurrences</a:t>
            </a:r>
            <a:br>
              <a:rPr lang="en-US" sz="1500" i="1" dirty="0">
                <a:solidFill>
                  <a:schemeClr val="bg1"/>
                </a:solidFill>
              </a:rPr>
            </a:br>
            <a:r>
              <a:rPr lang="en-US" sz="1500" i="1" dirty="0">
                <a:solidFill>
                  <a:schemeClr val="bg1"/>
                </a:solidFill>
              </a:rPr>
              <a:t>dates, coordinates, basis of record</a:t>
            </a:r>
            <a:endParaRPr lang="en-GB" sz="1500" i="1" dirty="0">
              <a:solidFill>
                <a:schemeClr val="bg1"/>
              </a:solidFill>
            </a:endParaRPr>
          </a:p>
        </p:txBody>
      </p:sp>
      <p:sp>
        <p:nvSpPr>
          <p:cNvPr id="13" name="Rectangle 12">
            <a:extLst>
              <a:ext uri="{FF2B5EF4-FFF2-40B4-BE49-F238E27FC236}">
                <a16:creationId xmlns:a16="http://schemas.microsoft.com/office/drawing/2014/main" id="{FB28FE3D-48A8-4171-8208-F3BDABFF7505}"/>
              </a:ext>
            </a:extLst>
          </p:cNvPr>
          <p:cNvSpPr>
            <a:spLocks/>
          </p:cNvSpPr>
          <p:nvPr/>
        </p:nvSpPr>
        <p:spPr>
          <a:xfrm>
            <a:off x="1677768" y="5218847"/>
            <a:ext cx="5145139" cy="828856"/>
          </a:xfrm>
          <a:prstGeom prst="rect">
            <a:avLst/>
          </a:prstGeom>
          <a:solidFill>
            <a:schemeClr val="bg1"/>
          </a:solidFill>
          <a:ln w="25400">
            <a:noFill/>
          </a:ln>
          <a:effectLst>
            <a:outerShdw blurRad="762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108000" rtlCol="0" anchor="b" anchorCtr="0"/>
          <a:lstStyle/>
          <a:p>
            <a:pPr algn="ctr"/>
            <a:r>
              <a:rPr lang="en-US" b="1">
                <a:solidFill>
                  <a:schemeClr val="accent2"/>
                </a:solidFill>
                <a:cs typeface="Arial" panose="020B0604020202020204" pitchFamily="34" charset="0"/>
              </a:rPr>
              <a:t>Occurrence-only data</a:t>
            </a:r>
          </a:p>
        </p:txBody>
      </p:sp>
      <p:sp>
        <p:nvSpPr>
          <p:cNvPr id="44" name="Oval 43">
            <a:extLst>
              <a:ext uri="{FF2B5EF4-FFF2-40B4-BE49-F238E27FC236}">
                <a16:creationId xmlns:a16="http://schemas.microsoft.com/office/drawing/2014/main" id="{C2AEA261-5AEC-40DB-99BA-346C211344E0}"/>
              </a:ext>
            </a:extLst>
          </p:cNvPr>
          <p:cNvSpPr/>
          <p:nvPr/>
        </p:nvSpPr>
        <p:spPr>
          <a:xfrm>
            <a:off x="3816617" y="4777451"/>
            <a:ext cx="867440" cy="866489"/>
          </a:xfrm>
          <a:prstGeom prst="ellipse">
            <a:avLst/>
          </a:prstGeom>
          <a:solidFill>
            <a:schemeClr val="bg1"/>
          </a:solidFill>
          <a:ln w="25400">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chemeClr val="accent1"/>
                </a:solidFill>
              </a:rPr>
              <a:t>O</a:t>
            </a:r>
          </a:p>
        </p:txBody>
      </p:sp>
      <p:grpSp>
        <p:nvGrpSpPr>
          <p:cNvPr id="28" name="Group 27">
            <a:extLst>
              <a:ext uri="{FF2B5EF4-FFF2-40B4-BE49-F238E27FC236}">
                <a16:creationId xmlns:a16="http://schemas.microsoft.com/office/drawing/2014/main" id="{7221BAA7-BAAF-467A-BC00-65E16A520DB0}"/>
              </a:ext>
            </a:extLst>
          </p:cNvPr>
          <p:cNvGrpSpPr>
            <a:grpSpLocks noChangeAspect="1"/>
          </p:cNvGrpSpPr>
          <p:nvPr/>
        </p:nvGrpSpPr>
        <p:grpSpPr>
          <a:xfrm>
            <a:off x="3887012" y="1833062"/>
            <a:ext cx="719298" cy="719298"/>
            <a:chOff x="1355325" y="4052289"/>
            <a:chExt cx="719298" cy="719298"/>
          </a:xfrm>
          <a:effectLst>
            <a:outerShdw blurRad="63500" sx="102000" sy="102000" algn="ctr" rotWithShape="0">
              <a:prstClr val="black">
                <a:alpha val="20000"/>
              </a:prstClr>
            </a:outerShdw>
          </a:effectLst>
        </p:grpSpPr>
        <p:sp>
          <p:nvSpPr>
            <p:cNvPr id="29" name="Freeform: Shape 238">
              <a:extLst>
                <a:ext uri="{FF2B5EF4-FFF2-40B4-BE49-F238E27FC236}">
                  <a16:creationId xmlns:a16="http://schemas.microsoft.com/office/drawing/2014/main" id="{BC655B12-A2A7-49C7-8DFE-F4B2E3D5C89A}"/>
                </a:ext>
              </a:extLst>
            </p:cNvPr>
            <p:cNvSpPr/>
            <p:nvPr/>
          </p:nvSpPr>
          <p:spPr>
            <a:xfrm>
              <a:off x="1355325" y="4052289"/>
              <a:ext cx="719298" cy="719298"/>
            </a:xfrm>
            <a:custGeom>
              <a:avLst/>
              <a:gdLst>
                <a:gd name="connsiteX0" fmla="*/ 1323196 w 1323196"/>
                <a:gd name="connsiteY0" fmla="*/ 661598 h 1323196"/>
                <a:gd name="connsiteX1" fmla="*/ 661598 w 1323196"/>
                <a:gd name="connsiteY1" fmla="*/ 0 h 1323196"/>
                <a:gd name="connsiteX2" fmla="*/ 0 w 1323196"/>
                <a:gd name="connsiteY2" fmla="*/ 661598 h 1323196"/>
                <a:gd name="connsiteX3" fmla="*/ 661598 w 1323196"/>
                <a:gd name="connsiteY3" fmla="*/ 1323196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296212"/>
                    <a:pt x="1026985" y="0"/>
                    <a:pt x="661598" y="0"/>
                  </a:cubicBezTo>
                  <a:cubicBezTo>
                    <a:pt x="296211" y="0"/>
                    <a:pt x="0" y="296212"/>
                    <a:pt x="0" y="661598"/>
                  </a:cubicBezTo>
                  <a:cubicBezTo>
                    <a:pt x="0" y="1026985"/>
                    <a:pt x="296211" y="1323196"/>
                    <a:pt x="661598" y="1323196"/>
                  </a:cubicBezTo>
                  <a:cubicBezTo>
                    <a:pt x="1026985" y="1323103"/>
                    <a:pt x="1323196" y="1026891"/>
                    <a:pt x="1323196" y="661598"/>
                  </a:cubicBezTo>
                  <a:close/>
                </a:path>
              </a:pathLst>
            </a:custGeom>
            <a:solidFill>
              <a:srgbClr val="4D9A34"/>
            </a:solidFill>
            <a:ln w="9335" cap="flat">
              <a:noFill/>
              <a:prstDash val="solid"/>
              <a:miter/>
            </a:ln>
          </p:spPr>
          <p:txBody>
            <a:bodyPr rtlCol="0" anchor="ctr"/>
            <a:lstStyle/>
            <a:p>
              <a:endParaRPr lang="en-GB"/>
            </a:p>
          </p:txBody>
        </p:sp>
        <p:grpSp>
          <p:nvGrpSpPr>
            <p:cNvPr id="30" name="Graphic 297">
              <a:extLst>
                <a:ext uri="{FF2B5EF4-FFF2-40B4-BE49-F238E27FC236}">
                  <a16:creationId xmlns:a16="http://schemas.microsoft.com/office/drawing/2014/main" id="{C03F635D-F253-499E-88FB-79534B22BA85}"/>
                </a:ext>
              </a:extLst>
            </p:cNvPr>
            <p:cNvGrpSpPr/>
            <p:nvPr/>
          </p:nvGrpSpPr>
          <p:grpSpPr>
            <a:xfrm>
              <a:off x="1465024" y="4203164"/>
              <a:ext cx="427916" cy="417548"/>
              <a:chOff x="-5403508" y="1028701"/>
              <a:chExt cx="4324350" cy="4219575"/>
            </a:xfrm>
          </p:grpSpPr>
          <p:sp>
            <p:nvSpPr>
              <p:cNvPr id="31" name="Freeform: Shape 299">
                <a:extLst>
                  <a:ext uri="{FF2B5EF4-FFF2-40B4-BE49-F238E27FC236}">
                    <a16:creationId xmlns:a16="http://schemas.microsoft.com/office/drawing/2014/main" id="{7785DFE6-5C14-4D27-8584-C46CBA6DE926}"/>
                  </a:ext>
                </a:extLst>
              </p:cNvPr>
              <p:cNvSpPr/>
              <p:nvPr/>
            </p:nvSpPr>
            <p:spPr>
              <a:xfrm>
                <a:off x="-2183486" y="1100233"/>
                <a:ext cx="1076991" cy="976598"/>
              </a:xfrm>
              <a:custGeom>
                <a:avLst/>
                <a:gdLst>
                  <a:gd name="connsiteX0" fmla="*/ 0 w 1076991"/>
                  <a:gd name="connsiteY0" fmla="*/ 0 h 976598"/>
                  <a:gd name="connsiteX1" fmla="*/ 0 w 1076991"/>
                  <a:gd name="connsiteY1" fmla="*/ 669322 h 976598"/>
                  <a:gd name="connsiteX2" fmla="*/ 460629 w 1076991"/>
                  <a:gd name="connsiteY2" fmla="*/ 976598 h 976598"/>
                  <a:gd name="connsiteX3" fmla="*/ 1076992 w 1076991"/>
                  <a:gd name="connsiteY3" fmla="*/ 976598 h 976598"/>
                  <a:gd name="connsiteX4" fmla="*/ 0 w 1076991"/>
                  <a:gd name="connsiteY4" fmla="*/ 0 h 97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91" h="976598">
                    <a:moveTo>
                      <a:pt x="0" y="0"/>
                    </a:moveTo>
                    <a:lnTo>
                      <a:pt x="0" y="669322"/>
                    </a:lnTo>
                    <a:cubicBezTo>
                      <a:pt x="0" y="925259"/>
                      <a:pt x="234029" y="976598"/>
                      <a:pt x="460629" y="976598"/>
                    </a:cubicBezTo>
                    <a:lnTo>
                      <a:pt x="1076992" y="976598"/>
                    </a:lnTo>
                    <a:lnTo>
                      <a:pt x="0" y="0"/>
                    </a:lnTo>
                    <a:close/>
                  </a:path>
                </a:pathLst>
              </a:custGeom>
              <a:solidFill>
                <a:srgbClr val="FFFFFF"/>
              </a:solidFill>
              <a:ln w="9525" cap="flat">
                <a:noFill/>
                <a:prstDash val="solid"/>
                <a:miter/>
              </a:ln>
            </p:spPr>
            <p:txBody>
              <a:bodyPr rtlCol="0" anchor="ctr"/>
              <a:lstStyle/>
              <a:p>
                <a:endParaRPr lang="en-GB"/>
              </a:p>
            </p:txBody>
          </p:sp>
          <p:sp>
            <p:nvSpPr>
              <p:cNvPr id="32" name="Freeform: Shape 300">
                <a:extLst>
                  <a:ext uri="{FF2B5EF4-FFF2-40B4-BE49-F238E27FC236}">
                    <a16:creationId xmlns:a16="http://schemas.microsoft.com/office/drawing/2014/main" id="{273853A3-9B3E-4F33-9519-C796E28BB651}"/>
                  </a:ext>
                </a:extLst>
              </p:cNvPr>
              <p:cNvSpPr/>
              <p:nvPr/>
            </p:nvSpPr>
            <p:spPr>
              <a:xfrm>
                <a:off x="-5403481" y="1028701"/>
                <a:ext cx="4327180" cy="4218527"/>
              </a:xfrm>
              <a:custGeom>
                <a:avLst/>
                <a:gdLst>
                  <a:gd name="connsiteX0" fmla="*/ 3822642 w 4327180"/>
                  <a:gd name="connsiteY0" fmla="*/ 2158079 h 4218527"/>
                  <a:gd name="connsiteX1" fmla="*/ 1787054 w 4327180"/>
                  <a:gd name="connsiteY1" fmla="*/ 2158079 h 4218527"/>
                  <a:gd name="connsiteX2" fmla="*/ 1655514 w 4327180"/>
                  <a:gd name="connsiteY2" fmla="*/ 2026444 h 4218527"/>
                  <a:gd name="connsiteX3" fmla="*/ 1787054 w 4327180"/>
                  <a:gd name="connsiteY3" fmla="*/ 1894904 h 4218527"/>
                  <a:gd name="connsiteX4" fmla="*/ 3822642 w 4327180"/>
                  <a:gd name="connsiteY4" fmla="*/ 1894904 h 4218527"/>
                  <a:gd name="connsiteX5" fmla="*/ 3954277 w 4327180"/>
                  <a:gd name="connsiteY5" fmla="*/ 2026444 h 4218527"/>
                  <a:gd name="connsiteX6" fmla="*/ 3822642 w 4327180"/>
                  <a:gd name="connsiteY6" fmla="*/ 2158079 h 4218527"/>
                  <a:gd name="connsiteX7" fmla="*/ 3822642 w 4327180"/>
                  <a:gd name="connsiteY7" fmla="*/ 2887028 h 4218527"/>
                  <a:gd name="connsiteX8" fmla="*/ 2167292 w 4327180"/>
                  <a:gd name="connsiteY8" fmla="*/ 2887028 h 4218527"/>
                  <a:gd name="connsiteX9" fmla="*/ 2035752 w 4327180"/>
                  <a:gd name="connsiteY9" fmla="*/ 2755487 h 4218527"/>
                  <a:gd name="connsiteX10" fmla="*/ 2167292 w 4327180"/>
                  <a:gd name="connsiteY10" fmla="*/ 2624042 h 4218527"/>
                  <a:gd name="connsiteX11" fmla="*/ 3822642 w 4327180"/>
                  <a:gd name="connsiteY11" fmla="*/ 2624042 h 4218527"/>
                  <a:gd name="connsiteX12" fmla="*/ 3954277 w 4327180"/>
                  <a:gd name="connsiteY12" fmla="*/ 2755487 h 4218527"/>
                  <a:gd name="connsiteX13" fmla="*/ 3822642 w 4327180"/>
                  <a:gd name="connsiteY13" fmla="*/ 2887028 h 4218527"/>
                  <a:gd name="connsiteX14" fmla="*/ 3822642 w 4327180"/>
                  <a:gd name="connsiteY14" fmla="*/ 3616357 h 4218527"/>
                  <a:gd name="connsiteX15" fmla="*/ 2407227 w 4327180"/>
                  <a:gd name="connsiteY15" fmla="*/ 3616357 h 4218527"/>
                  <a:gd name="connsiteX16" fmla="*/ 2275686 w 4327180"/>
                  <a:gd name="connsiteY16" fmla="*/ 3484721 h 4218527"/>
                  <a:gd name="connsiteX17" fmla="*/ 2407227 w 4327180"/>
                  <a:gd name="connsiteY17" fmla="*/ 3353086 h 4218527"/>
                  <a:gd name="connsiteX18" fmla="*/ 3822642 w 4327180"/>
                  <a:gd name="connsiteY18" fmla="*/ 3353086 h 4218527"/>
                  <a:gd name="connsiteX19" fmla="*/ 3954277 w 4327180"/>
                  <a:gd name="connsiteY19" fmla="*/ 3484721 h 4218527"/>
                  <a:gd name="connsiteX20" fmla="*/ 3822642 w 4327180"/>
                  <a:gd name="connsiteY20" fmla="*/ 3616357 h 4218527"/>
                  <a:gd name="connsiteX21" fmla="*/ 1761146 w 4327180"/>
                  <a:gd name="connsiteY21" fmla="*/ 1165479 h 4218527"/>
                  <a:gd name="connsiteX22" fmla="*/ 2506858 w 4327180"/>
                  <a:gd name="connsiteY22" fmla="*/ 1165479 h 4218527"/>
                  <a:gd name="connsiteX23" fmla="*/ 2638398 w 4327180"/>
                  <a:gd name="connsiteY23" fmla="*/ 1297210 h 4218527"/>
                  <a:gd name="connsiteX24" fmla="*/ 2506858 w 4327180"/>
                  <a:gd name="connsiteY24" fmla="*/ 1428750 h 4218527"/>
                  <a:gd name="connsiteX25" fmla="*/ 1761146 w 4327180"/>
                  <a:gd name="connsiteY25" fmla="*/ 1428750 h 4218527"/>
                  <a:gd name="connsiteX26" fmla="*/ 1629606 w 4327180"/>
                  <a:gd name="connsiteY26" fmla="*/ 1297210 h 4218527"/>
                  <a:gd name="connsiteX27" fmla="*/ 1761146 w 4327180"/>
                  <a:gd name="connsiteY27" fmla="*/ 1165479 h 4218527"/>
                  <a:gd name="connsiteX28" fmla="*/ 1761146 w 4327180"/>
                  <a:gd name="connsiteY28" fmla="*/ 436436 h 4218527"/>
                  <a:gd name="connsiteX29" fmla="*/ 2506858 w 4327180"/>
                  <a:gd name="connsiteY29" fmla="*/ 436436 h 4218527"/>
                  <a:gd name="connsiteX30" fmla="*/ 2638398 w 4327180"/>
                  <a:gd name="connsiteY30" fmla="*/ 567976 h 4218527"/>
                  <a:gd name="connsiteX31" fmla="*/ 2506858 w 4327180"/>
                  <a:gd name="connsiteY31" fmla="*/ 699516 h 4218527"/>
                  <a:gd name="connsiteX32" fmla="*/ 1761146 w 4327180"/>
                  <a:gd name="connsiteY32" fmla="*/ 699516 h 4218527"/>
                  <a:gd name="connsiteX33" fmla="*/ 1629606 w 4327180"/>
                  <a:gd name="connsiteY33" fmla="*/ 567976 h 4218527"/>
                  <a:gd name="connsiteX34" fmla="*/ 1761146 w 4327180"/>
                  <a:gd name="connsiteY34" fmla="*/ 436436 h 4218527"/>
                  <a:gd name="connsiteX35" fmla="*/ 3417448 w 4327180"/>
                  <a:gd name="connsiteY35" fmla="*/ 1257300 h 4218527"/>
                  <a:gd name="connsiteX36" fmla="*/ 2993776 w 4327180"/>
                  <a:gd name="connsiteY36" fmla="*/ 814102 h 4218527"/>
                  <a:gd name="connsiteX37" fmla="*/ 2993776 w 4327180"/>
                  <a:gd name="connsiteY37" fmla="*/ 0 h 4218527"/>
                  <a:gd name="connsiteX38" fmla="*/ 1383289 w 4327180"/>
                  <a:gd name="connsiteY38" fmla="*/ 0 h 4218527"/>
                  <a:gd name="connsiteX39" fmla="*/ 1146212 w 4327180"/>
                  <a:gd name="connsiteY39" fmla="*/ 237173 h 4218527"/>
                  <a:gd name="connsiteX40" fmla="*/ 1146212 w 4327180"/>
                  <a:gd name="connsiteY40" fmla="*/ 1549908 h 4218527"/>
                  <a:gd name="connsiteX41" fmla="*/ 1926881 w 4327180"/>
                  <a:gd name="connsiteY41" fmla="*/ 3199924 h 4218527"/>
                  <a:gd name="connsiteX42" fmla="*/ 1908783 w 4327180"/>
                  <a:gd name="connsiteY42" fmla="*/ 4140327 h 4218527"/>
                  <a:gd name="connsiteX43" fmla="*/ 4090008 w 4327180"/>
                  <a:gd name="connsiteY43" fmla="*/ 4140327 h 4218527"/>
                  <a:gd name="connsiteX44" fmla="*/ 4327181 w 4327180"/>
                  <a:gd name="connsiteY44" fmla="*/ 3903250 h 4218527"/>
                  <a:gd name="connsiteX45" fmla="*/ 4327181 w 4327180"/>
                  <a:gd name="connsiteY45" fmla="*/ 1257300 h 4218527"/>
                  <a:gd name="connsiteX46" fmla="*/ 3417448 w 4327180"/>
                  <a:gd name="connsiteY46" fmla="*/ 1257300 h 4218527"/>
                  <a:gd name="connsiteX47" fmla="*/ 1738286 w 4327180"/>
                  <a:gd name="connsiteY47" fmla="*/ 4218528 h 4218527"/>
                  <a:gd name="connsiteX48" fmla="*/ 1754669 w 4327180"/>
                  <a:gd name="connsiteY48" fmla="*/ 3252311 h 4218527"/>
                  <a:gd name="connsiteX49" fmla="*/ 972000 w 4327180"/>
                  <a:gd name="connsiteY49" fmla="*/ 3629787 h 4218527"/>
                  <a:gd name="connsiteX50" fmla="*/ 1738286 w 4327180"/>
                  <a:gd name="connsiteY50" fmla="*/ 4218528 h 4218527"/>
                  <a:gd name="connsiteX51" fmla="*/ 1026387 w 4327180"/>
                  <a:gd name="connsiteY51" fmla="*/ 1742504 h 4218527"/>
                  <a:gd name="connsiteX52" fmla="*/ 243718 w 4327180"/>
                  <a:gd name="connsiteY52" fmla="*/ 2120075 h 4218527"/>
                  <a:gd name="connsiteX53" fmla="*/ 908944 w 4327180"/>
                  <a:gd name="connsiteY53" fmla="*/ 3499295 h 4218527"/>
                  <a:gd name="connsiteX54" fmla="*/ 1691804 w 4327180"/>
                  <a:gd name="connsiteY54" fmla="*/ 3121628 h 4218527"/>
                  <a:gd name="connsiteX55" fmla="*/ 1026387 w 4327180"/>
                  <a:gd name="connsiteY55" fmla="*/ 1742504 h 4218527"/>
                  <a:gd name="connsiteX56" fmla="*/ 795882 w 4327180"/>
                  <a:gd name="connsiteY56" fmla="*/ 1264444 h 4218527"/>
                  <a:gd name="connsiteX57" fmla="*/ 620051 w 4327180"/>
                  <a:gd name="connsiteY57" fmla="*/ 1203198 h 4218527"/>
                  <a:gd name="connsiteX58" fmla="*/ 74459 w 4327180"/>
                  <a:gd name="connsiteY58" fmla="*/ 1466469 h 4218527"/>
                  <a:gd name="connsiteX59" fmla="*/ 13118 w 4327180"/>
                  <a:gd name="connsiteY59" fmla="*/ 1642110 h 4218527"/>
                  <a:gd name="connsiteX60" fmla="*/ 162756 w 4327180"/>
                  <a:gd name="connsiteY60" fmla="*/ 1952435 h 4218527"/>
                  <a:gd name="connsiteX61" fmla="*/ 945520 w 4327180"/>
                  <a:gd name="connsiteY61" fmla="*/ 1574673 h 4218527"/>
                  <a:gd name="connsiteX62" fmla="*/ 795882 w 4327180"/>
                  <a:gd name="connsiteY62" fmla="*/ 1264444 h 421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327180" h="4218527">
                    <a:moveTo>
                      <a:pt x="3822642" y="2158079"/>
                    </a:moveTo>
                    <a:lnTo>
                      <a:pt x="1787054" y="2158079"/>
                    </a:lnTo>
                    <a:cubicBezTo>
                      <a:pt x="1714378" y="2158079"/>
                      <a:pt x="1655514" y="2099120"/>
                      <a:pt x="1655514" y="2026444"/>
                    </a:cubicBezTo>
                    <a:cubicBezTo>
                      <a:pt x="1655514" y="1953673"/>
                      <a:pt x="1714378" y="1894904"/>
                      <a:pt x="1787054" y="1894904"/>
                    </a:cubicBezTo>
                    <a:lnTo>
                      <a:pt x="3822642" y="1894904"/>
                    </a:lnTo>
                    <a:cubicBezTo>
                      <a:pt x="3895317" y="1894904"/>
                      <a:pt x="3954277" y="1953673"/>
                      <a:pt x="3954277" y="2026444"/>
                    </a:cubicBezTo>
                    <a:cubicBezTo>
                      <a:pt x="3954277" y="2099024"/>
                      <a:pt x="3895317" y="2158079"/>
                      <a:pt x="3822642" y="2158079"/>
                    </a:cubicBezTo>
                    <a:moveTo>
                      <a:pt x="3822642" y="2887028"/>
                    </a:moveTo>
                    <a:lnTo>
                      <a:pt x="2167292" y="2887028"/>
                    </a:lnTo>
                    <a:cubicBezTo>
                      <a:pt x="2094616" y="2887028"/>
                      <a:pt x="2035752" y="2828258"/>
                      <a:pt x="2035752" y="2755487"/>
                    </a:cubicBezTo>
                    <a:cubicBezTo>
                      <a:pt x="2035752" y="2682907"/>
                      <a:pt x="2094711" y="2624042"/>
                      <a:pt x="2167292" y="2624042"/>
                    </a:cubicBezTo>
                    <a:lnTo>
                      <a:pt x="3822642" y="2624042"/>
                    </a:lnTo>
                    <a:cubicBezTo>
                      <a:pt x="3895317" y="2624042"/>
                      <a:pt x="3954277" y="2682907"/>
                      <a:pt x="3954277" y="2755487"/>
                    </a:cubicBezTo>
                    <a:cubicBezTo>
                      <a:pt x="3954277" y="2828258"/>
                      <a:pt x="3895317" y="2887028"/>
                      <a:pt x="3822642" y="2887028"/>
                    </a:cubicBezTo>
                    <a:moveTo>
                      <a:pt x="3822642" y="3616357"/>
                    </a:moveTo>
                    <a:lnTo>
                      <a:pt x="2407227" y="3616357"/>
                    </a:lnTo>
                    <a:cubicBezTo>
                      <a:pt x="2334551" y="3616357"/>
                      <a:pt x="2275686" y="3557397"/>
                      <a:pt x="2275686" y="3484721"/>
                    </a:cubicBezTo>
                    <a:cubicBezTo>
                      <a:pt x="2275686" y="3411950"/>
                      <a:pt x="2334646" y="3353086"/>
                      <a:pt x="2407227" y="3353086"/>
                    </a:cubicBezTo>
                    <a:lnTo>
                      <a:pt x="3822642" y="3353086"/>
                    </a:lnTo>
                    <a:cubicBezTo>
                      <a:pt x="3895317" y="3353086"/>
                      <a:pt x="3954277" y="3411950"/>
                      <a:pt x="3954277" y="3484721"/>
                    </a:cubicBezTo>
                    <a:cubicBezTo>
                      <a:pt x="3954277" y="3557397"/>
                      <a:pt x="3895317" y="3616357"/>
                      <a:pt x="3822642" y="3616357"/>
                    </a:cubicBezTo>
                    <a:moveTo>
                      <a:pt x="1761146" y="1165479"/>
                    </a:moveTo>
                    <a:lnTo>
                      <a:pt x="2506858" y="1165479"/>
                    </a:lnTo>
                    <a:cubicBezTo>
                      <a:pt x="2579439" y="1165479"/>
                      <a:pt x="2638398" y="1224629"/>
                      <a:pt x="2638398" y="1297210"/>
                    </a:cubicBezTo>
                    <a:cubicBezTo>
                      <a:pt x="2638398" y="1369981"/>
                      <a:pt x="2579439" y="1428750"/>
                      <a:pt x="2506858" y="1428750"/>
                    </a:cubicBezTo>
                    <a:lnTo>
                      <a:pt x="1761146" y="1428750"/>
                    </a:lnTo>
                    <a:cubicBezTo>
                      <a:pt x="1688375" y="1428750"/>
                      <a:pt x="1629606" y="1369981"/>
                      <a:pt x="1629606" y="1297210"/>
                    </a:cubicBezTo>
                    <a:cubicBezTo>
                      <a:pt x="1629606" y="1224629"/>
                      <a:pt x="1688470" y="1165479"/>
                      <a:pt x="1761146" y="1165479"/>
                    </a:cubicBezTo>
                    <a:moveTo>
                      <a:pt x="1761146" y="436436"/>
                    </a:moveTo>
                    <a:lnTo>
                      <a:pt x="2506858" y="436436"/>
                    </a:lnTo>
                    <a:cubicBezTo>
                      <a:pt x="2579439" y="436436"/>
                      <a:pt x="2638398" y="495205"/>
                      <a:pt x="2638398" y="567976"/>
                    </a:cubicBezTo>
                    <a:cubicBezTo>
                      <a:pt x="2638398" y="640461"/>
                      <a:pt x="2579439" y="699516"/>
                      <a:pt x="2506858" y="699516"/>
                    </a:cubicBezTo>
                    <a:lnTo>
                      <a:pt x="1761146" y="699516"/>
                    </a:lnTo>
                    <a:cubicBezTo>
                      <a:pt x="1688375" y="699516"/>
                      <a:pt x="1629606" y="640556"/>
                      <a:pt x="1629606" y="567976"/>
                    </a:cubicBezTo>
                    <a:cubicBezTo>
                      <a:pt x="1629606" y="495205"/>
                      <a:pt x="1688470" y="436436"/>
                      <a:pt x="1761146" y="436436"/>
                    </a:cubicBezTo>
                    <a:moveTo>
                      <a:pt x="3417448" y="1257300"/>
                    </a:moveTo>
                    <a:cubicBezTo>
                      <a:pt x="3205326" y="1257300"/>
                      <a:pt x="2993776" y="1077182"/>
                      <a:pt x="2993776" y="814102"/>
                    </a:cubicBezTo>
                    <a:lnTo>
                      <a:pt x="2993776" y="0"/>
                    </a:lnTo>
                    <a:lnTo>
                      <a:pt x="1383289" y="0"/>
                    </a:lnTo>
                    <a:cubicBezTo>
                      <a:pt x="1252320" y="0"/>
                      <a:pt x="1146212" y="106394"/>
                      <a:pt x="1146212" y="237173"/>
                    </a:cubicBezTo>
                    <a:lnTo>
                      <a:pt x="1146212" y="1549908"/>
                    </a:lnTo>
                    <a:lnTo>
                      <a:pt x="1926881" y="3199924"/>
                    </a:lnTo>
                    <a:lnTo>
                      <a:pt x="1908783" y="4140327"/>
                    </a:lnTo>
                    <a:lnTo>
                      <a:pt x="4090008" y="4140327"/>
                    </a:lnTo>
                    <a:cubicBezTo>
                      <a:pt x="4220977" y="4140327"/>
                      <a:pt x="4327181" y="4034219"/>
                      <a:pt x="4327181" y="3903250"/>
                    </a:cubicBezTo>
                    <a:lnTo>
                      <a:pt x="4327181" y="1257300"/>
                    </a:lnTo>
                    <a:lnTo>
                      <a:pt x="3417448" y="1257300"/>
                    </a:lnTo>
                    <a:close/>
                    <a:moveTo>
                      <a:pt x="1738286" y="4218528"/>
                    </a:moveTo>
                    <a:lnTo>
                      <a:pt x="1754669" y="3252311"/>
                    </a:lnTo>
                    <a:lnTo>
                      <a:pt x="972000" y="3629787"/>
                    </a:lnTo>
                    <a:lnTo>
                      <a:pt x="1738286" y="4218528"/>
                    </a:lnTo>
                    <a:close/>
                    <a:moveTo>
                      <a:pt x="1026387" y="1742504"/>
                    </a:moveTo>
                    <a:lnTo>
                      <a:pt x="243718" y="2120075"/>
                    </a:lnTo>
                    <a:lnTo>
                      <a:pt x="908944" y="3499295"/>
                    </a:lnTo>
                    <a:lnTo>
                      <a:pt x="1691804" y="3121628"/>
                    </a:lnTo>
                    <a:lnTo>
                      <a:pt x="1026387" y="1742504"/>
                    </a:lnTo>
                    <a:close/>
                    <a:moveTo>
                      <a:pt x="795882" y="1264444"/>
                    </a:moveTo>
                    <a:cubicBezTo>
                      <a:pt x="764355" y="1199007"/>
                      <a:pt x="685583" y="1171575"/>
                      <a:pt x="620051" y="1203198"/>
                    </a:cubicBezTo>
                    <a:lnTo>
                      <a:pt x="74459" y="1466469"/>
                    </a:lnTo>
                    <a:cubicBezTo>
                      <a:pt x="9022" y="1498092"/>
                      <a:pt x="-18505" y="1576864"/>
                      <a:pt x="13118" y="1642110"/>
                    </a:cubicBezTo>
                    <a:lnTo>
                      <a:pt x="162756" y="1952435"/>
                    </a:lnTo>
                    <a:lnTo>
                      <a:pt x="945520" y="1574673"/>
                    </a:lnTo>
                    <a:lnTo>
                      <a:pt x="795882" y="1264444"/>
                    </a:lnTo>
                    <a:close/>
                  </a:path>
                </a:pathLst>
              </a:custGeom>
              <a:solidFill>
                <a:srgbClr val="FFFFFF"/>
              </a:solidFill>
              <a:ln w="9525" cap="flat">
                <a:noFill/>
                <a:prstDash val="solid"/>
                <a:miter/>
              </a:ln>
            </p:spPr>
            <p:txBody>
              <a:bodyPr rtlCol="0" anchor="ctr"/>
              <a:lstStyle/>
              <a:p>
                <a:endParaRPr lang="en-GB"/>
              </a:p>
            </p:txBody>
          </p:sp>
        </p:grpSp>
      </p:grpSp>
      <p:grpSp>
        <p:nvGrpSpPr>
          <p:cNvPr id="33" name="Group 32">
            <a:extLst>
              <a:ext uri="{FF2B5EF4-FFF2-40B4-BE49-F238E27FC236}">
                <a16:creationId xmlns:a16="http://schemas.microsoft.com/office/drawing/2014/main" id="{1D40AC9F-7118-4D71-9D83-438F88A50EB2}"/>
              </a:ext>
            </a:extLst>
          </p:cNvPr>
          <p:cNvGrpSpPr>
            <a:grpSpLocks noChangeAspect="1"/>
          </p:cNvGrpSpPr>
          <p:nvPr/>
        </p:nvGrpSpPr>
        <p:grpSpPr>
          <a:xfrm>
            <a:off x="9143042" y="1838631"/>
            <a:ext cx="719298" cy="719298"/>
            <a:chOff x="10242361" y="5021015"/>
            <a:chExt cx="719298" cy="719298"/>
          </a:xfrm>
          <a:effectLst>
            <a:outerShdw blurRad="63500" sx="102000" sy="102000" algn="ctr" rotWithShape="0">
              <a:prstClr val="black">
                <a:alpha val="20000"/>
              </a:prstClr>
            </a:outerShdw>
          </a:effectLst>
        </p:grpSpPr>
        <p:sp>
          <p:nvSpPr>
            <p:cNvPr id="34" name="Freeform: Shape 244">
              <a:extLst>
                <a:ext uri="{FF2B5EF4-FFF2-40B4-BE49-F238E27FC236}">
                  <a16:creationId xmlns:a16="http://schemas.microsoft.com/office/drawing/2014/main" id="{16E4C990-A37E-46D3-8983-9DBB4465CCED}"/>
                </a:ext>
              </a:extLst>
            </p:cNvPr>
            <p:cNvSpPr/>
            <p:nvPr/>
          </p:nvSpPr>
          <p:spPr>
            <a:xfrm>
              <a:off x="10242361" y="5021015"/>
              <a:ext cx="719298" cy="719298"/>
            </a:xfrm>
            <a:custGeom>
              <a:avLst/>
              <a:gdLst>
                <a:gd name="connsiteX0" fmla="*/ 1323196 w 1323196"/>
                <a:gd name="connsiteY0" fmla="*/ 661598 h 1323196"/>
                <a:gd name="connsiteX1" fmla="*/ 661598 w 1323196"/>
                <a:gd name="connsiteY1" fmla="*/ 0 h 1323196"/>
                <a:gd name="connsiteX2" fmla="*/ 0 w 1323196"/>
                <a:gd name="connsiteY2" fmla="*/ 661598 h 1323196"/>
                <a:gd name="connsiteX3" fmla="*/ 661598 w 1323196"/>
                <a:gd name="connsiteY3" fmla="*/ 1323196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296212"/>
                    <a:pt x="1026984" y="0"/>
                    <a:pt x="661598" y="0"/>
                  </a:cubicBezTo>
                  <a:cubicBezTo>
                    <a:pt x="296211" y="0"/>
                    <a:pt x="0" y="296212"/>
                    <a:pt x="0" y="661598"/>
                  </a:cubicBezTo>
                  <a:cubicBezTo>
                    <a:pt x="0" y="1026985"/>
                    <a:pt x="296211" y="1323196"/>
                    <a:pt x="661598" y="1323196"/>
                  </a:cubicBezTo>
                  <a:cubicBezTo>
                    <a:pt x="1026984" y="1323103"/>
                    <a:pt x="1323196" y="1026891"/>
                    <a:pt x="1323196" y="661598"/>
                  </a:cubicBezTo>
                  <a:close/>
                </a:path>
              </a:pathLst>
            </a:custGeom>
            <a:solidFill>
              <a:srgbClr val="4D9A34"/>
            </a:solidFill>
            <a:ln w="9335" cap="flat">
              <a:noFill/>
              <a:prstDash val="solid"/>
              <a:miter/>
            </a:ln>
          </p:spPr>
          <p:txBody>
            <a:bodyPr rtlCol="0" anchor="ctr"/>
            <a:lstStyle/>
            <a:p>
              <a:endParaRPr lang="en-GB"/>
            </a:p>
          </p:txBody>
        </p:sp>
        <p:grpSp>
          <p:nvGrpSpPr>
            <p:cNvPr id="35" name="Graphic 349">
              <a:extLst>
                <a:ext uri="{FF2B5EF4-FFF2-40B4-BE49-F238E27FC236}">
                  <a16:creationId xmlns:a16="http://schemas.microsoft.com/office/drawing/2014/main" id="{DAAE2994-4662-44F8-B0C1-41D3F3FE5F4F}"/>
                </a:ext>
              </a:extLst>
            </p:cNvPr>
            <p:cNvGrpSpPr/>
            <p:nvPr/>
          </p:nvGrpSpPr>
          <p:grpSpPr>
            <a:xfrm>
              <a:off x="10430077" y="5141948"/>
              <a:ext cx="343868" cy="477432"/>
              <a:chOff x="10302363" y="4968834"/>
              <a:chExt cx="483584" cy="671417"/>
            </a:xfrm>
            <a:solidFill>
              <a:schemeClr val="bg1"/>
            </a:solidFill>
          </p:grpSpPr>
          <p:sp>
            <p:nvSpPr>
              <p:cNvPr id="36" name="Freeform: Shape 360">
                <a:extLst>
                  <a:ext uri="{FF2B5EF4-FFF2-40B4-BE49-F238E27FC236}">
                    <a16:creationId xmlns:a16="http://schemas.microsoft.com/office/drawing/2014/main" id="{447DE2F5-13A2-408C-94EF-C83A05D0C71D}"/>
                  </a:ext>
                </a:extLst>
              </p:cNvPr>
              <p:cNvSpPr/>
              <p:nvPr/>
            </p:nvSpPr>
            <p:spPr>
              <a:xfrm>
                <a:off x="10302363" y="5055606"/>
                <a:ext cx="483584" cy="584644"/>
              </a:xfrm>
              <a:custGeom>
                <a:avLst/>
                <a:gdLst>
                  <a:gd name="connsiteX0" fmla="*/ 423863 w 483584"/>
                  <a:gd name="connsiteY0" fmla="*/ 0 h 584644"/>
                  <a:gd name="connsiteX1" fmla="*/ 359378 w 483584"/>
                  <a:gd name="connsiteY1" fmla="*/ 0 h 584644"/>
                  <a:gd name="connsiteX2" fmla="*/ 402622 w 483584"/>
                  <a:gd name="connsiteY2" fmla="*/ 64199 h 584644"/>
                  <a:gd name="connsiteX3" fmla="*/ 426149 w 483584"/>
                  <a:gd name="connsiteY3" fmla="*/ 64199 h 584644"/>
                  <a:gd name="connsiteX4" fmla="*/ 426149 w 483584"/>
                  <a:gd name="connsiteY4" fmla="*/ 520446 h 584644"/>
                  <a:gd name="connsiteX5" fmla="*/ 57341 w 483584"/>
                  <a:gd name="connsiteY5" fmla="*/ 520446 h 584644"/>
                  <a:gd name="connsiteX6" fmla="*/ 57341 w 483584"/>
                  <a:gd name="connsiteY6" fmla="*/ 64199 h 584644"/>
                  <a:gd name="connsiteX7" fmla="*/ 80867 w 483584"/>
                  <a:gd name="connsiteY7" fmla="*/ 64199 h 584644"/>
                  <a:gd name="connsiteX8" fmla="*/ 124111 w 483584"/>
                  <a:gd name="connsiteY8" fmla="*/ 0 h 584644"/>
                  <a:gd name="connsiteX9" fmla="*/ 59722 w 483584"/>
                  <a:gd name="connsiteY9" fmla="*/ 0 h 584644"/>
                  <a:gd name="connsiteX10" fmla="*/ 0 w 483584"/>
                  <a:gd name="connsiteY10" fmla="*/ 59722 h 584644"/>
                  <a:gd name="connsiteX11" fmla="*/ 0 w 483584"/>
                  <a:gd name="connsiteY11" fmla="*/ 524923 h 584644"/>
                  <a:gd name="connsiteX12" fmla="*/ 59722 w 483584"/>
                  <a:gd name="connsiteY12" fmla="*/ 584645 h 584644"/>
                  <a:gd name="connsiteX13" fmla="*/ 423863 w 483584"/>
                  <a:gd name="connsiteY13" fmla="*/ 584645 h 584644"/>
                  <a:gd name="connsiteX14" fmla="*/ 483584 w 483584"/>
                  <a:gd name="connsiteY14" fmla="*/ 524923 h 584644"/>
                  <a:gd name="connsiteX15" fmla="*/ 483584 w 483584"/>
                  <a:gd name="connsiteY15" fmla="*/ 59722 h 584644"/>
                  <a:gd name="connsiteX16" fmla="*/ 423863 w 483584"/>
                  <a:gd name="connsiteY16" fmla="*/ 0 h 58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584" h="584644">
                    <a:moveTo>
                      <a:pt x="423863" y="0"/>
                    </a:moveTo>
                    <a:lnTo>
                      <a:pt x="359378" y="0"/>
                    </a:lnTo>
                    <a:lnTo>
                      <a:pt x="402622" y="64199"/>
                    </a:lnTo>
                    <a:lnTo>
                      <a:pt x="426149" y="64199"/>
                    </a:lnTo>
                    <a:lnTo>
                      <a:pt x="426149" y="520446"/>
                    </a:lnTo>
                    <a:lnTo>
                      <a:pt x="57341" y="520446"/>
                    </a:lnTo>
                    <a:lnTo>
                      <a:pt x="57341" y="64199"/>
                    </a:lnTo>
                    <a:lnTo>
                      <a:pt x="80867" y="64199"/>
                    </a:lnTo>
                    <a:lnTo>
                      <a:pt x="124111" y="0"/>
                    </a:lnTo>
                    <a:lnTo>
                      <a:pt x="59722" y="0"/>
                    </a:lnTo>
                    <a:cubicBezTo>
                      <a:pt x="26765" y="0"/>
                      <a:pt x="0" y="26670"/>
                      <a:pt x="0" y="59722"/>
                    </a:cubicBezTo>
                    <a:lnTo>
                      <a:pt x="0" y="524923"/>
                    </a:lnTo>
                    <a:cubicBezTo>
                      <a:pt x="0" y="557879"/>
                      <a:pt x="26765" y="584645"/>
                      <a:pt x="59722" y="584645"/>
                    </a:cubicBezTo>
                    <a:lnTo>
                      <a:pt x="423863" y="584645"/>
                    </a:lnTo>
                    <a:cubicBezTo>
                      <a:pt x="456819" y="584645"/>
                      <a:pt x="483584" y="557879"/>
                      <a:pt x="483584" y="524923"/>
                    </a:cubicBezTo>
                    <a:lnTo>
                      <a:pt x="483584" y="59722"/>
                    </a:lnTo>
                    <a:cubicBezTo>
                      <a:pt x="483584" y="26670"/>
                      <a:pt x="456819" y="0"/>
                      <a:pt x="423863" y="0"/>
                    </a:cubicBezTo>
                    <a:close/>
                  </a:path>
                </a:pathLst>
              </a:custGeom>
              <a:grpFill/>
              <a:ln w="9525" cap="flat">
                <a:noFill/>
                <a:prstDash val="solid"/>
                <a:miter/>
              </a:ln>
            </p:spPr>
            <p:txBody>
              <a:bodyPr rtlCol="0" anchor="ctr"/>
              <a:lstStyle/>
              <a:p>
                <a:endParaRPr lang="en-GB"/>
              </a:p>
            </p:txBody>
          </p:sp>
          <p:sp>
            <p:nvSpPr>
              <p:cNvPr id="38" name="Freeform: Shape 361">
                <a:extLst>
                  <a:ext uri="{FF2B5EF4-FFF2-40B4-BE49-F238E27FC236}">
                    <a16:creationId xmlns:a16="http://schemas.microsoft.com/office/drawing/2014/main" id="{6B981EB7-82EE-4C06-BD7F-0D7F047ACC4C}"/>
                  </a:ext>
                </a:extLst>
              </p:cNvPr>
              <p:cNvSpPr/>
              <p:nvPr/>
            </p:nvSpPr>
            <p:spPr>
              <a:xfrm>
                <a:off x="10411328" y="4968834"/>
                <a:ext cx="265747" cy="170116"/>
              </a:xfrm>
              <a:custGeom>
                <a:avLst/>
                <a:gdLst>
                  <a:gd name="connsiteX0" fmla="*/ 253365 w 265747"/>
                  <a:gd name="connsiteY0" fmla="*/ 150971 h 170116"/>
                  <a:gd name="connsiteX1" fmla="*/ 210122 w 265747"/>
                  <a:gd name="connsiteY1" fmla="*/ 86773 h 170116"/>
                  <a:gd name="connsiteX2" fmla="*/ 186595 w 265747"/>
                  <a:gd name="connsiteY2" fmla="*/ 51816 h 170116"/>
                  <a:gd name="connsiteX3" fmla="*/ 185357 w 265747"/>
                  <a:gd name="connsiteY3" fmla="*/ 52292 h 170116"/>
                  <a:gd name="connsiteX4" fmla="*/ 132779 w 265747"/>
                  <a:gd name="connsiteY4" fmla="*/ 0 h 170116"/>
                  <a:gd name="connsiteX5" fmla="*/ 80201 w 265747"/>
                  <a:gd name="connsiteY5" fmla="*/ 52292 h 170116"/>
                  <a:gd name="connsiteX6" fmla="*/ 79153 w 265747"/>
                  <a:gd name="connsiteY6" fmla="*/ 51816 h 170116"/>
                  <a:gd name="connsiteX7" fmla="*/ 55626 w 265747"/>
                  <a:gd name="connsiteY7" fmla="*/ 86773 h 170116"/>
                  <a:gd name="connsiteX8" fmla="*/ 12383 w 265747"/>
                  <a:gd name="connsiteY8" fmla="*/ 150971 h 170116"/>
                  <a:gd name="connsiteX9" fmla="*/ 0 w 265747"/>
                  <a:gd name="connsiteY9" fmla="*/ 169355 h 170116"/>
                  <a:gd name="connsiteX10" fmla="*/ 132874 w 265747"/>
                  <a:gd name="connsiteY10" fmla="*/ 170117 h 170116"/>
                  <a:gd name="connsiteX11" fmla="*/ 265748 w 265747"/>
                  <a:gd name="connsiteY11" fmla="*/ 169355 h 170116"/>
                  <a:gd name="connsiteX12" fmla="*/ 253365 w 265747"/>
                  <a:gd name="connsiteY12" fmla="*/ 150971 h 170116"/>
                  <a:gd name="connsiteX13" fmla="*/ 132779 w 265747"/>
                  <a:gd name="connsiteY13" fmla="*/ 34100 h 170116"/>
                  <a:gd name="connsiteX14" fmla="*/ 151257 w 265747"/>
                  <a:gd name="connsiteY14" fmla="*/ 52578 h 170116"/>
                  <a:gd name="connsiteX15" fmla="*/ 132779 w 265747"/>
                  <a:gd name="connsiteY15" fmla="*/ 71057 h 170116"/>
                  <a:gd name="connsiteX16" fmla="*/ 114300 w 265747"/>
                  <a:gd name="connsiteY16" fmla="*/ 52578 h 170116"/>
                  <a:gd name="connsiteX17" fmla="*/ 132779 w 265747"/>
                  <a:gd name="connsiteY17" fmla="*/ 34100 h 1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5747" h="170116">
                    <a:moveTo>
                      <a:pt x="253365" y="150971"/>
                    </a:moveTo>
                    <a:lnTo>
                      <a:pt x="210122" y="86773"/>
                    </a:lnTo>
                    <a:lnTo>
                      <a:pt x="186595" y="51816"/>
                    </a:lnTo>
                    <a:lnTo>
                      <a:pt x="185357" y="52292"/>
                    </a:lnTo>
                    <a:cubicBezTo>
                      <a:pt x="185261" y="23432"/>
                      <a:pt x="161735" y="0"/>
                      <a:pt x="132779" y="0"/>
                    </a:cubicBezTo>
                    <a:cubicBezTo>
                      <a:pt x="103823" y="0"/>
                      <a:pt x="80391" y="23432"/>
                      <a:pt x="80201" y="52292"/>
                    </a:cubicBezTo>
                    <a:lnTo>
                      <a:pt x="79153" y="51816"/>
                    </a:lnTo>
                    <a:lnTo>
                      <a:pt x="55626" y="86773"/>
                    </a:lnTo>
                    <a:lnTo>
                      <a:pt x="12383" y="150971"/>
                    </a:lnTo>
                    <a:lnTo>
                      <a:pt x="0" y="169355"/>
                    </a:lnTo>
                    <a:lnTo>
                      <a:pt x="132874" y="170117"/>
                    </a:lnTo>
                    <a:lnTo>
                      <a:pt x="265748" y="169355"/>
                    </a:lnTo>
                    <a:lnTo>
                      <a:pt x="253365" y="150971"/>
                    </a:lnTo>
                    <a:close/>
                    <a:moveTo>
                      <a:pt x="132779" y="34100"/>
                    </a:moveTo>
                    <a:cubicBezTo>
                      <a:pt x="142970" y="34100"/>
                      <a:pt x="151257" y="42386"/>
                      <a:pt x="151257" y="52578"/>
                    </a:cubicBezTo>
                    <a:cubicBezTo>
                      <a:pt x="151257" y="62770"/>
                      <a:pt x="142970" y="71057"/>
                      <a:pt x="132779" y="71057"/>
                    </a:cubicBezTo>
                    <a:cubicBezTo>
                      <a:pt x="122587" y="71057"/>
                      <a:pt x="114300" y="62770"/>
                      <a:pt x="114300" y="52578"/>
                    </a:cubicBezTo>
                    <a:cubicBezTo>
                      <a:pt x="114300" y="42386"/>
                      <a:pt x="122682" y="34100"/>
                      <a:pt x="132779" y="34100"/>
                    </a:cubicBezTo>
                    <a:close/>
                  </a:path>
                </a:pathLst>
              </a:custGeom>
              <a:grpFill/>
              <a:ln w="9525" cap="flat">
                <a:noFill/>
                <a:prstDash val="solid"/>
                <a:miter/>
              </a:ln>
            </p:spPr>
            <p:txBody>
              <a:bodyPr rtlCol="0" anchor="ctr"/>
              <a:lstStyle/>
              <a:p>
                <a:endParaRPr lang="en-GB"/>
              </a:p>
            </p:txBody>
          </p:sp>
        </p:grpSp>
      </p:grpSp>
      <p:grpSp>
        <p:nvGrpSpPr>
          <p:cNvPr id="39" name="Group 38">
            <a:extLst>
              <a:ext uri="{FF2B5EF4-FFF2-40B4-BE49-F238E27FC236}">
                <a16:creationId xmlns:a16="http://schemas.microsoft.com/office/drawing/2014/main" id="{8184CC6B-CDB6-42B7-B068-56CADBC73BCB}"/>
              </a:ext>
            </a:extLst>
          </p:cNvPr>
          <p:cNvGrpSpPr>
            <a:grpSpLocks noChangeAspect="1"/>
          </p:cNvGrpSpPr>
          <p:nvPr/>
        </p:nvGrpSpPr>
        <p:grpSpPr>
          <a:xfrm>
            <a:off x="3887013" y="4853393"/>
            <a:ext cx="719297" cy="719298"/>
            <a:chOff x="254505" y="4052289"/>
            <a:chExt cx="719297" cy="719298"/>
          </a:xfrm>
          <a:effectLst>
            <a:outerShdw blurRad="63500" sx="102000" sy="102000" algn="ctr" rotWithShape="0">
              <a:prstClr val="black">
                <a:alpha val="20000"/>
              </a:prstClr>
            </a:outerShdw>
          </a:effectLst>
        </p:grpSpPr>
        <p:sp>
          <p:nvSpPr>
            <p:cNvPr id="40" name="Freeform: Shape 235">
              <a:extLst>
                <a:ext uri="{FF2B5EF4-FFF2-40B4-BE49-F238E27FC236}">
                  <a16:creationId xmlns:a16="http://schemas.microsoft.com/office/drawing/2014/main" id="{932B9715-02E7-4DEE-807D-99CD728EC869}"/>
                </a:ext>
              </a:extLst>
            </p:cNvPr>
            <p:cNvSpPr/>
            <p:nvPr/>
          </p:nvSpPr>
          <p:spPr>
            <a:xfrm>
              <a:off x="254505" y="4052289"/>
              <a:ext cx="719297" cy="719298"/>
            </a:xfrm>
            <a:custGeom>
              <a:avLst/>
              <a:gdLst>
                <a:gd name="connsiteX0" fmla="*/ 1323196 w 1323195"/>
                <a:gd name="connsiteY0" fmla="*/ 661598 h 1323196"/>
                <a:gd name="connsiteX1" fmla="*/ 661598 w 1323195"/>
                <a:gd name="connsiteY1" fmla="*/ 0 h 1323196"/>
                <a:gd name="connsiteX2" fmla="*/ 0 w 1323195"/>
                <a:gd name="connsiteY2" fmla="*/ 661598 h 1323196"/>
                <a:gd name="connsiteX3" fmla="*/ 661598 w 1323195"/>
                <a:gd name="connsiteY3" fmla="*/ 1323196 h 1323196"/>
                <a:gd name="connsiteX4" fmla="*/ 1323196 w 1323195"/>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5" h="1323196">
                  <a:moveTo>
                    <a:pt x="1323196" y="661598"/>
                  </a:moveTo>
                  <a:cubicBezTo>
                    <a:pt x="1323196" y="296212"/>
                    <a:pt x="1026985" y="0"/>
                    <a:pt x="661598" y="0"/>
                  </a:cubicBezTo>
                  <a:cubicBezTo>
                    <a:pt x="296211" y="0"/>
                    <a:pt x="0" y="296212"/>
                    <a:pt x="0" y="661598"/>
                  </a:cubicBezTo>
                  <a:cubicBezTo>
                    <a:pt x="0" y="1026985"/>
                    <a:pt x="296211" y="1323196"/>
                    <a:pt x="661598" y="1323196"/>
                  </a:cubicBezTo>
                  <a:cubicBezTo>
                    <a:pt x="1026985" y="1323103"/>
                    <a:pt x="1323196" y="1026891"/>
                    <a:pt x="1323196" y="661598"/>
                  </a:cubicBezTo>
                  <a:close/>
                </a:path>
              </a:pathLst>
            </a:custGeom>
            <a:solidFill>
              <a:srgbClr val="4D9A34"/>
            </a:solidFill>
            <a:ln w="9335" cap="flat">
              <a:noFill/>
              <a:prstDash val="solid"/>
              <a:miter/>
            </a:ln>
          </p:spPr>
          <p:txBody>
            <a:bodyPr rtlCol="0" anchor="ctr"/>
            <a:lstStyle/>
            <a:p>
              <a:endParaRPr lang="en-GB"/>
            </a:p>
          </p:txBody>
        </p:sp>
        <p:grpSp>
          <p:nvGrpSpPr>
            <p:cNvPr id="41" name="Graphic 291">
              <a:extLst>
                <a:ext uri="{FF2B5EF4-FFF2-40B4-BE49-F238E27FC236}">
                  <a16:creationId xmlns:a16="http://schemas.microsoft.com/office/drawing/2014/main" id="{4B813373-2A51-4B7F-9D8F-9D4D9DE3C007}"/>
                </a:ext>
              </a:extLst>
            </p:cNvPr>
            <p:cNvGrpSpPr/>
            <p:nvPr/>
          </p:nvGrpSpPr>
          <p:grpSpPr>
            <a:xfrm>
              <a:off x="381281" y="4190803"/>
              <a:ext cx="465744" cy="442270"/>
              <a:chOff x="-5245437" y="1116134"/>
              <a:chExt cx="4724400" cy="4486275"/>
            </a:xfrm>
          </p:grpSpPr>
          <p:sp>
            <p:nvSpPr>
              <p:cNvPr id="46" name="Freeform: Shape 293">
                <a:extLst>
                  <a:ext uri="{FF2B5EF4-FFF2-40B4-BE49-F238E27FC236}">
                    <a16:creationId xmlns:a16="http://schemas.microsoft.com/office/drawing/2014/main" id="{22C3E9DA-C496-41A7-A407-0CD1514228F8}"/>
                  </a:ext>
                </a:extLst>
              </p:cNvPr>
              <p:cNvSpPr/>
              <p:nvPr/>
            </p:nvSpPr>
            <p:spPr>
              <a:xfrm>
                <a:off x="-5245353" y="1116134"/>
                <a:ext cx="4724129" cy="4075259"/>
              </a:xfrm>
              <a:custGeom>
                <a:avLst/>
                <a:gdLst>
                  <a:gd name="connsiteX0" fmla="*/ 4646402 w 4724129"/>
                  <a:gd name="connsiteY0" fmla="*/ 1721739 h 4075259"/>
                  <a:gd name="connsiteX1" fmla="*/ 4133576 w 4724129"/>
                  <a:gd name="connsiteY1" fmla="*/ 769334 h 4075259"/>
                  <a:gd name="connsiteX2" fmla="*/ 3913834 w 4724129"/>
                  <a:gd name="connsiteY2" fmla="*/ 769334 h 4075259"/>
                  <a:gd name="connsiteX3" fmla="*/ 3474160 w 4724129"/>
                  <a:gd name="connsiteY3" fmla="*/ 806006 h 4075259"/>
                  <a:gd name="connsiteX4" fmla="*/ 3071253 w 4724129"/>
                  <a:gd name="connsiteY4" fmla="*/ 952500 h 4075259"/>
                  <a:gd name="connsiteX5" fmla="*/ 2631674 w 4724129"/>
                  <a:gd name="connsiteY5" fmla="*/ 769334 h 4075259"/>
                  <a:gd name="connsiteX6" fmla="*/ 2558331 w 4724129"/>
                  <a:gd name="connsiteY6" fmla="*/ 512826 h 4075259"/>
                  <a:gd name="connsiteX7" fmla="*/ 2631674 w 4724129"/>
                  <a:gd name="connsiteY7" fmla="*/ 329756 h 4075259"/>
                  <a:gd name="connsiteX8" fmla="*/ 2631674 w 4724129"/>
                  <a:gd name="connsiteY8" fmla="*/ 109919 h 4075259"/>
                  <a:gd name="connsiteX9" fmla="*/ 2301918 w 4724129"/>
                  <a:gd name="connsiteY9" fmla="*/ 0 h 4075259"/>
                  <a:gd name="connsiteX10" fmla="*/ 1752326 w 4724129"/>
                  <a:gd name="connsiteY10" fmla="*/ 256413 h 4075259"/>
                  <a:gd name="connsiteX11" fmla="*/ 1569351 w 4724129"/>
                  <a:gd name="connsiteY11" fmla="*/ 402908 h 4075259"/>
                  <a:gd name="connsiteX12" fmla="*/ 1349609 w 4724129"/>
                  <a:gd name="connsiteY12" fmla="*/ 659416 h 4075259"/>
                  <a:gd name="connsiteX13" fmla="*/ 800016 w 4724129"/>
                  <a:gd name="connsiteY13" fmla="*/ 806006 h 4075259"/>
                  <a:gd name="connsiteX14" fmla="*/ 287095 w 4724129"/>
                  <a:gd name="connsiteY14" fmla="*/ 1099090 h 4075259"/>
                  <a:gd name="connsiteX15" fmla="*/ 287095 w 4724129"/>
                  <a:gd name="connsiteY15" fmla="*/ 1392174 h 4075259"/>
                  <a:gd name="connsiteX16" fmla="*/ 103929 w 4724129"/>
                  <a:gd name="connsiteY16" fmla="*/ 1868424 h 4075259"/>
                  <a:gd name="connsiteX17" fmla="*/ 30777 w 4724129"/>
                  <a:gd name="connsiteY17" fmla="*/ 1978343 h 4075259"/>
                  <a:gd name="connsiteX18" fmla="*/ 140696 w 4724129"/>
                  <a:gd name="connsiteY18" fmla="*/ 2491169 h 4075259"/>
                  <a:gd name="connsiteX19" fmla="*/ 287190 w 4724129"/>
                  <a:gd name="connsiteY19" fmla="*/ 2674334 h 4075259"/>
                  <a:gd name="connsiteX20" fmla="*/ 397109 w 4724129"/>
                  <a:gd name="connsiteY20" fmla="*/ 2820734 h 4075259"/>
                  <a:gd name="connsiteX21" fmla="*/ 397109 w 4724129"/>
                  <a:gd name="connsiteY21" fmla="*/ 3187065 h 4075259"/>
                  <a:gd name="connsiteX22" fmla="*/ 360533 w 4724129"/>
                  <a:gd name="connsiteY22" fmla="*/ 3370231 h 4075259"/>
                  <a:gd name="connsiteX23" fmla="*/ 580370 w 4724129"/>
                  <a:gd name="connsiteY23" fmla="*/ 3480149 h 4075259"/>
                  <a:gd name="connsiteX24" fmla="*/ 763535 w 4724129"/>
                  <a:gd name="connsiteY24" fmla="*/ 3626549 h 4075259"/>
                  <a:gd name="connsiteX25" fmla="*/ 946701 w 4724129"/>
                  <a:gd name="connsiteY25" fmla="*/ 3846290 h 4075259"/>
                  <a:gd name="connsiteX26" fmla="*/ 1166538 w 4724129"/>
                  <a:gd name="connsiteY26" fmla="*/ 3992880 h 4075259"/>
                  <a:gd name="connsiteX27" fmla="*/ 1459527 w 4724129"/>
                  <a:gd name="connsiteY27" fmla="*/ 4066128 h 4075259"/>
                  <a:gd name="connsiteX28" fmla="*/ 1752611 w 4724129"/>
                  <a:gd name="connsiteY28" fmla="*/ 4029456 h 4075259"/>
                  <a:gd name="connsiteX29" fmla="*/ 1935777 w 4724129"/>
                  <a:gd name="connsiteY29" fmla="*/ 3773043 h 4075259"/>
                  <a:gd name="connsiteX30" fmla="*/ 1944540 w 4724129"/>
                  <a:gd name="connsiteY30" fmla="*/ 3768662 h 4075259"/>
                  <a:gd name="connsiteX31" fmla="*/ 1897868 w 4724129"/>
                  <a:gd name="connsiteY31" fmla="*/ 3728371 h 4075259"/>
                  <a:gd name="connsiteX32" fmla="*/ 1483054 w 4724129"/>
                  <a:gd name="connsiteY32" fmla="*/ 2761583 h 4075259"/>
                  <a:gd name="connsiteX33" fmla="*/ 1850719 w 4724129"/>
                  <a:gd name="connsiteY33" fmla="*/ 1842040 h 4075259"/>
                  <a:gd name="connsiteX34" fmla="*/ 2817697 w 4724129"/>
                  <a:gd name="connsiteY34" fmla="*/ 1427417 h 4075259"/>
                  <a:gd name="connsiteX35" fmla="*/ 3737241 w 4724129"/>
                  <a:gd name="connsiteY35" fmla="*/ 1794986 h 4075259"/>
                  <a:gd name="connsiteX36" fmla="*/ 3737336 w 4724129"/>
                  <a:gd name="connsiteY36" fmla="*/ 1794891 h 4075259"/>
                  <a:gd name="connsiteX37" fmla="*/ 4084141 w 4724129"/>
                  <a:gd name="connsiteY37" fmla="*/ 2344484 h 4075259"/>
                  <a:gd name="connsiteX38" fmla="*/ 4280451 w 4724129"/>
                  <a:gd name="connsiteY38" fmla="*/ 2051399 h 4075259"/>
                  <a:gd name="connsiteX39" fmla="*/ 4683549 w 4724129"/>
                  <a:gd name="connsiteY39" fmla="*/ 1868234 h 4075259"/>
                  <a:gd name="connsiteX40" fmla="*/ 4646402 w 4724129"/>
                  <a:gd name="connsiteY40" fmla="*/ 1721739 h 40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24129" h="4075259">
                    <a:moveTo>
                      <a:pt x="4646402" y="1721739"/>
                    </a:moveTo>
                    <a:cubicBezTo>
                      <a:pt x="4646402" y="1721739"/>
                      <a:pt x="4426660" y="1318832"/>
                      <a:pt x="4133576" y="769334"/>
                    </a:cubicBezTo>
                    <a:cubicBezTo>
                      <a:pt x="3840491" y="219742"/>
                      <a:pt x="3913834" y="769334"/>
                      <a:pt x="3913834" y="769334"/>
                    </a:cubicBezTo>
                    <a:cubicBezTo>
                      <a:pt x="3913834" y="769334"/>
                      <a:pt x="3583983" y="806006"/>
                      <a:pt x="3474160" y="806006"/>
                    </a:cubicBezTo>
                    <a:cubicBezTo>
                      <a:pt x="3364337" y="806006"/>
                      <a:pt x="3071253" y="952500"/>
                      <a:pt x="3071253" y="952500"/>
                    </a:cubicBezTo>
                    <a:lnTo>
                      <a:pt x="2631674" y="769334"/>
                    </a:lnTo>
                    <a:lnTo>
                      <a:pt x="2558331" y="512826"/>
                    </a:lnTo>
                    <a:lnTo>
                      <a:pt x="2631674" y="329756"/>
                    </a:lnTo>
                    <a:lnTo>
                      <a:pt x="2631674" y="109919"/>
                    </a:lnTo>
                    <a:lnTo>
                      <a:pt x="2301918" y="0"/>
                    </a:lnTo>
                    <a:lnTo>
                      <a:pt x="1752326" y="256413"/>
                    </a:lnTo>
                    <a:lnTo>
                      <a:pt x="1569351" y="402908"/>
                    </a:lnTo>
                    <a:lnTo>
                      <a:pt x="1349609" y="659416"/>
                    </a:lnTo>
                    <a:cubicBezTo>
                      <a:pt x="1349609" y="659416"/>
                      <a:pt x="909935" y="732758"/>
                      <a:pt x="800016" y="806006"/>
                    </a:cubicBezTo>
                    <a:cubicBezTo>
                      <a:pt x="690098" y="879253"/>
                      <a:pt x="287095" y="952595"/>
                      <a:pt x="287095" y="1099090"/>
                    </a:cubicBezTo>
                    <a:cubicBezTo>
                      <a:pt x="287095" y="1245680"/>
                      <a:pt x="323671" y="1245489"/>
                      <a:pt x="287095" y="1392174"/>
                    </a:cubicBezTo>
                    <a:cubicBezTo>
                      <a:pt x="250519" y="1538764"/>
                      <a:pt x="177176" y="1758506"/>
                      <a:pt x="103929" y="1868424"/>
                    </a:cubicBezTo>
                    <a:cubicBezTo>
                      <a:pt x="30777" y="1978343"/>
                      <a:pt x="140600" y="1831848"/>
                      <a:pt x="30777" y="1978343"/>
                    </a:cubicBezTo>
                    <a:cubicBezTo>
                      <a:pt x="-79141" y="2124837"/>
                      <a:pt x="140696" y="2491169"/>
                      <a:pt x="140696" y="2491169"/>
                    </a:cubicBezTo>
                    <a:lnTo>
                      <a:pt x="287190" y="2674334"/>
                    </a:lnTo>
                    <a:lnTo>
                      <a:pt x="397109" y="2820734"/>
                    </a:lnTo>
                    <a:lnTo>
                      <a:pt x="397109" y="3187065"/>
                    </a:lnTo>
                    <a:lnTo>
                      <a:pt x="360533" y="3370231"/>
                    </a:lnTo>
                    <a:lnTo>
                      <a:pt x="580370" y="3480149"/>
                    </a:lnTo>
                    <a:lnTo>
                      <a:pt x="763535" y="3626549"/>
                    </a:lnTo>
                    <a:lnTo>
                      <a:pt x="946701" y="3846290"/>
                    </a:lnTo>
                    <a:lnTo>
                      <a:pt x="1166538" y="3992880"/>
                    </a:lnTo>
                    <a:lnTo>
                      <a:pt x="1459527" y="4066128"/>
                    </a:lnTo>
                    <a:cubicBezTo>
                      <a:pt x="1459527" y="4066128"/>
                      <a:pt x="1642693" y="4102703"/>
                      <a:pt x="1752611" y="4029456"/>
                    </a:cubicBezTo>
                    <a:cubicBezTo>
                      <a:pt x="1862721" y="3956209"/>
                      <a:pt x="1935777" y="3773043"/>
                      <a:pt x="1935777" y="3773043"/>
                    </a:cubicBezTo>
                    <a:lnTo>
                      <a:pt x="1944540" y="3768662"/>
                    </a:lnTo>
                    <a:cubicBezTo>
                      <a:pt x="1929014" y="3755231"/>
                      <a:pt x="1912917" y="3742754"/>
                      <a:pt x="1897868" y="3728371"/>
                    </a:cubicBezTo>
                    <a:cubicBezTo>
                      <a:pt x="1622881" y="3467195"/>
                      <a:pt x="1482482" y="3112865"/>
                      <a:pt x="1483054" y="2761583"/>
                    </a:cubicBezTo>
                    <a:cubicBezTo>
                      <a:pt x="1482673" y="2432399"/>
                      <a:pt x="1605736" y="2099120"/>
                      <a:pt x="1850719" y="1842040"/>
                    </a:cubicBezTo>
                    <a:cubicBezTo>
                      <a:pt x="2111895" y="1567053"/>
                      <a:pt x="2466415" y="1426940"/>
                      <a:pt x="2817697" y="1427417"/>
                    </a:cubicBezTo>
                    <a:cubicBezTo>
                      <a:pt x="3146595" y="1426940"/>
                      <a:pt x="3480066" y="1549908"/>
                      <a:pt x="3737241" y="1794986"/>
                    </a:cubicBezTo>
                    <a:lnTo>
                      <a:pt x="3737336" y="1794891"/>
                    </a:lnTo>
                    <a:cubicBezTo>
                      <a:pt x="3902118" y="1951482"/>
                      <a:pt x="4017371" y="2141792"/>
                      <a:pt x="4084141" y="2344484"/>
                    </a:cubicBezTo>
                    <a:cubicBezTo>
                      <a:pt x="4150816" y="2250758"/>
                      <a:pt x="4228064" y="2138744"/>
                      <a:pt x="4280451" y="2051399"/>
                    </a:cubicBezTo>
                    <a:cubicBezTo>
                      <a:pt x="4390275" y="1868234"/>
                      <a:pt x="4573631" y="1868234"/>
                      <a:pt x="4683549" y="1868234"/>
                    </a:cubicBezTo>
                    <a:cubicBezTo>
                      <a:pt x="4792992" y="1868329"/>
                      <a:pt x="4646402" y="1721739"/>
                      <a:pt x="4646402" y="1721739"/>
                    </a:cubicBezTo>
                  </a:path>
                </a:pathLst>
              </a:custGeom>
              <a:solidFill>
                <a:srgbClr val="FFFFFF"/>
              </a:solidFill>
              <a:ln w="9525" cap="flat">
                <a:noFill/>
                <a:prstDash val="solid"/>
                <a:miter/>
              </a:ln>
            </p:spPr>
            <p:txBody>
              <a:bodyPr rtlCol="0" anchor="ctr"/>
              <a:lstStyle/>
              <a:p>
                <a:endParaRPr lang="en-GB"/>
              </a:p>
            </p:txBody>
          </p:sp>
          <p:sp>
            <p:nvSpPr>
              <p:cNvPr id="47" name="Freeform: Shape 294">
                <a:extLst>
                  <a:ext uri="{FF2B5EF4-FFF2-40B4-BE49-F238E27FC236}">
                    <a16:creationId xmlns:a16="http://schemas.microsoft.com/office/drawing/2014/main" id="{2EE26101-A144-4A3C-87AD-D07F425CE374}"/>
                  </a:ext>
                </a:extLst>
              </p:cNvPr>
              <p:cNvSpPr/>
              <p:nvPr/>
            </p:nvSpPr>
            <p:spPr>
              <a:xfrm>
                <a:off x="-3548844" y="2757576"/>
                <a:ext cx="2241138" cy="2241043"/>
              </a:xfrm>
              <a:custGeom>
                <a:avLst/>
                <a:gdLst>
                  <a:gd name="connsiteX0" fmla="*/ 1120522 w 2241138"/>
                  <a:gd name="connsiteY0" fmla="*/ 2241043 h 2241043"/>
                  <a:gd name="connsiteX1" fmla="*/ 348330 w 2241138"/>
                  <a:gd name="connsiteY1" fmla="*/ 1932433 h 2241043"/>
                  <a:gd name="connsiteX2" fmla="*/ 1 w 2241138"/>
                  <a:gd name="connsiteY2" fmla="*/ 1120427 h 2241043"/>
                  <a:gd name="connsiteX3" fmla="*/ 308611 w 2241138"/>
                  <a:gd name="connsiteY3" fmla="*/ 348045 h 2241043"/>
                  <a:gd name="connsiteX4" fmla="*/ 1120808 w 2241138"/>
                  <a:gd name="connsiteY4" fmla="*/ 1 h 2241043"/>
                  <a:gd name="connsiteX5" fmla="*/ 1892999 w 2241138"/>
                  <a:gd name="connsiteY5" fmla="*/ 308611 h 2241043"/>
                  <a:gd name="connsiteX6" fmla="*/ 1745553 w 2241138"/>
                  <a:gd name="connsiteY6" fmla="*/ 463488 h 2241043"/>
                  <a:gd name="connsiteX7" fmla="*/ 1598296 w 2241138"/>
                  <a:gd name="connsiteY7" fmla="*/ 618174 h 2241043"/>
                  <a:gd name="connsiteX8" fmla="*/ 1120808 w 2241138"/>
                  <a:gd name="connsiteY8" fmla="*/ 427293 h 2241043"/>
                  <a:gd name="connsiteX9" fmla="*/ 618174 w 2241138"/>
                  <a:gd name="connsiteY9" fmla="*/ 642843 h 2241043"/>
                  <a:gd name="connsiteX10" fmla="*/ 427388 w 2241138"/>
                  <a:gd name="connsiteY10" fmla="*/ 1120332 h 2241043"/>
                  <a:gd name="connsiteX11" fmla="*/ 642843 w 2241138"/>
                  <a:gd name="connsiteY11" fmla="*/ 1622585 h 2241043"/>
                  <a:gd name="connsiteX12" fmla="*/ 1120331 w 2241138"/>
                  <a:gd name="connsiteY12" fmla="*/ 1813466 h 2241043"/>
                  <a:gd name="connsiteX13" fmla="*/ 1622680 w 2241138"/>
                  <a:gd name="connsiteY13" fmla="*/ 1598391 h 2241043"/>
                  <a:gd name="connsiteX14" fmla="*/ 1813561 w 2241138"/>
                  <a:gd name="connsiteY14" fmla="*/ 1120522 h 2241043"/>
                  <a:gd name="connsiteX15" fmla="*/ 1598296 w 2241138"/>
                  <a:gd name="connsiteY15" fmla="*/ 618078 h 2241043"/>
                  <a:gd name="connsiteX16" fmla="*/ 1745457 w 2241138"/>
                  <a:gd name="connsiteY16" fmla="*/ 463392 h 2241043"/>
                  <a:gd name="connsiteX17" fmla="*/ 1892904 w 2241138"/>
                  <a:gd name="connsiteY17" fmla="*/ 308516 h 2241043"/>
                  <a:gd name="connsiteX18" fmla="*/ 2241138 w 2241138"/>
                  <a:gd name="connsiteY18" fmla="*/ 1120522 h 2241043"/>
                  <a:gd name="connsiteX19" fmla="*/ 1932528 w 2241138"/>
                  <a:gd name="connsiteY19" fmla="*/ 1892904 h 2241043"/>
                  <a:gd name="connsiteX20" fmla="*/ 1121094 w 2241138"/>
                  <a:gd name="connsiteY20" fmla="*/ 2240948 h 2241043"/>
                  <a:gd name="connsiteX21" fmla="*/ 1120522 w 2241138"/>
                  <a:gd name="connsiteY21" fmla="*/ 2240948 h 224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1138" h="2241043">
                    <a:moveTo>
                      <a:pt x="1120522" y="2241043"/>
                    </a:moveTo>
                    <a:cubicBezTo>
                      <a:pt x="843726" y="2241234"/>
                      <a:pt x="564548" y="2138268"/>
                      <a:pt x="348330" y="1932433"/>
                    </a:cubicBezTo>
                    <a:cubicBezTo>
                      <a:pt x="117254" y="1712596"/>
                      <a:pt x="-380" y="1415702"/>
                      <a:pt x="1" y="1120427"/>
                    </a:cubicBezTo>
                    <a:cubicBezTo>
                      <a:pt x="-189" y="843630"/>
                      <a:pt x="102680" y="564453"/>
                      <a:pt x="308611" y="348045"/>
                    </a:cubicBezTo>
                    <a:cubicBezTo>
                      <a:pt x="528448" y="116968"/>
                      <a:pt x="825342" y="-380"/>
                      <a:pt x="1120808" y="1"/>
                    </a:cubicBezTo>
                    <a:cubicBezTo>
                      <a:pt x="1397509" y="-380"/>
                      <a:pt x="1676782" y="102490"/>
                      <a:pt x="1892999" y="308611"/>
                    </a:cubicBezTo>
                    <a:lnTo>
                      <a:pt x="1745553" y="463488"/>
                    </a:lnTo>
                    <a:lnTo>
                      <a:pt x="1598296" y="618174"/>
                    </a:lnTo>
                    <a:cubicBezTo>
                      <a:pt x="1463517" y="490062"/>
                      <a:pt x="1293210" y="427483"/>
                      <a:pt x="1120808" y="427293"/>
                    </a:cubicBezTo>
                    <a:cubicBezTo>
                      <a:pt x="936880" y="427674"/>
                      <a:pt x="755143" y="499111"/>
                      <a:pt x="618174" y="642843"/>
                    </a:cubicBezTo>
                    <a:cubicBezTo>
                      <a:pt x="490253" y="777336"/>
                      <a:pt x="427578" y="947929"/>
                      <a:pt x="427388" y="1120332"/>
                    </a:cubicBezTo>
                    <a:cubicBezTo>
                      <a:pt x="427578" y="1304259"/>
                      <a:pt x="499301" y="1485996"/>
                      <a:pt x="642843" y="1622585"/>
                    </a:cubicBezTo>
                    <a:cubicBezTo>
                      <a:pt x="777336" y="1750505"/>
                      <a:pt x="948120" y="1813371"/>
                      <a:pt x="1120331" y="1813466"/>
                    </a:cubicBezTo>
                    <a:cubicBezTo>
                      <a:pt x="1304450" y="1813085"/>
                      <a:pt x="1486092" y="1741743"/>
                      <a:pt x="1622680" y="1598391"/>
                    </a:cubicBezTo>
                    <a:cubicBezTo>
                      <a:pt x="1750601" y="1463327"/>
                      <a:pt x="1813466" y="1292544"/>
                      <a:pt x="1813561" y="1120522"/>
                    </a:cubicBezTo>
                    <a:cubicBezTo>
                      <a:pt x="1813371" y="936499"/>
                      <a:pt x="1741933" y="754857"/>
                      <a:pt x="1598296" y="618078"/>
                    </a:cubicBezTo>
                    <a:lnTo>
                      <a:pt x="1745457" y="463392"/>
                    </a:lnTo>
                    <a:lnTo>
                      <a:pt x="1892904" y="308516"/>
                    </a:lnTo>
                    <a:cubicBezTo>
                      <a:pt x="2124171" y="528067"/>
                      <a:pt x="2241329" y="825057"/>
                      <a:pt x="2241138" y="1120522"/>
                    </a:cubicBezTo>
                    <a:cubicBezTo>
                      <a:pt x="2241329" y="1397223"/>
                      <a:pt x="2138364" y="1676306"/>
                      <a:pt x="1932528" y="1892904"/>
                    </a:cubicBezTo>
                    <a:cubicBezTo>
                      <a:pt x="1712882" y="2123790"/>
                      <a:pt x="1416273" y="2240948"/>
                      <a:pt x="1121094" y="2240948"/>
                    </a:cubicBezTo>
                    <a:lnTo>
                      <a:pt x="1120522" y="2240948"/>
                    </a:lnTo>
                    <a:close/>
                  </a:path>
                </a:pathLst>
              </a:custGeom>
              <a:solidFill>
                <a:srgbClr val="FFFFFF"/>
              </a:solidFill>
              <a:ln w="9525" cap="flat">
                <a:noFill/>
                <a:prstDash val="solid"/>
                <a:miter/>
              </a:ln>
            </p:spPr>
            <p:txBody>
              <a:bodyPr rtlCol="0" anchor="ctr"/>
              <a:lstStyle/>
              <a:p>
                <a:endParaRPr lang="en-GB"/>
              </a:p>
            </p:txBody>
          </p:sp>
          <p:sp>
            <p:nvSpPr>
              <p:cNvPr id="48" name="Freeform: Shape 295">
                <a:extLst>
                  <a:ext uri="{FF2B5EF4-FFF2-40B4-BE49-F238E27FC236}">
                    <a16:creationId xmlns:a16="http://schemas.microsoft.com/office/drawing/2014/main" id="{260C61FF-BFC7-4D23-A3CF-0145A9746BE0}"/>
                  </a:ext>
                </a:extLst>
              </p:cNvPr>
              <p:cNvSpPr/>
              <p:nvPr/>
            </p:nvSpPr>
            <p:spPr>
              <a:xfrm>
                <a:off x="-1970098" y="4316781"/>
                <a:ext cx="1356406" cy="1284008"/>
              </a:xfrm>
              <a:custGeom>
                <a:avLst/>
                <a:gdLst>
                  <a:gd name="connsiteX0" fmla="*/ 786788 w 1356406"/>
                  <a:gd name="connsiteY0" fmla="*/ 1197236 h 1284008"/>
                  <a:gd name="connsiteX1" fmla="*/ 114419 w 1356406"/>
                  <a:gd name="connsiteY1" fmla="*/ 597161 h 1284008"/>
                  <a:gd name="connsiteX2" fmla="*/ 86796 w 1356406"/>
                  <a:gd name="connsiteY2" fmla="*/ 114338 h 1284008"/>
                  <a:gd name="connsiteX3" fmla="*/ 569619 w 1356406"/>
                  <a:gd name="connsiteY3" fmla="*/ 86811 h 1284008"/>
                  <a:gd name="connsiteX4" fmla="*/ 1241988 w 1356406"/>
                  <a:gd name="connsiteY4" fmla="*/ 686886 h 1284008"/>
                  <a:gd name="connsiteX5" fmla="*/ 1269611 w 1356406"/>
                  <a:gd name="connsiteY5" fmla="*/ 1169708 h 1284008"/>
                  <a:gd name="connsiteX6" fmla="*/ 1014150 w 1356406"/>
                  <a:gd name="connsiteY6" fmla="*/ 1284008 h 1284008"/>
                  <a:gd name="connsiteX7" fmla="*/ 786788 w 1356406"/>
                  <a:gd name="connsiteY7" fmla="*/ 1197236 h 128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6406" h="1284008">
                    <a:moveTo>
                      <a:pt x="786788" y="1197236"/>
                    </a:moveTo>
                    <a:lnTo>
                      <a:pt x="114419" y="597161"/>
                    </a:lnTo>
                    <a:cubicBezTo>
                      <a:pt x="-26647" y="471430"/>
                      <a:pt x="-38934" y="255213"/>
                      <a:pt x="86796" y="114338"/>
                    </a:cubicBezTo>
                    <a:cubicBezTo>
                      <a:pt x="212621" y="-26537"/>
                      <a:pt x="428744" y="-39014"/>
                      <a:pt x="569619" y="86811"/>
                    </a:cubicBezTo>
                    <a:lnTo>
                      <a:pt x="1241988" y="686886"/>
                    </a:lnTo>
                    <a:cubicBezTo>
                      <a:pt x="1383054" y="812711"/>
                      <a:pt x="1395341" y="1028738"/>
                      <a:pt x="1269611" y="1169708"/>
                    </a:cubicBezTo>
                    <a:cubicBezTo>
                      <a:pt x="1201983" y="1245432"/>
                      <a:pt x="1108353" y="1284008"/>
                      <a:pt x="1014150" y="1284008"/>
                    </a:cubicBezTo>
                    <a:cubicBezTo>
                      <a:pt x="933188" y="1284008"/>
                      <a:pt x="851939" y="1255528"/>
                      <a:pt x="786788" y="1197236"/>
                    </a:cubicBezTo>
                  </a:path>
                </a:pathLst>
              </a:custGeom>
              <a:solidFill>
                <a:srgbClr val="FFFFFF"/>
              </a:solidFill>
              <a:ln w="9525" cap="flat">
                <a:noFill/>
                <a:prstDash val="solid"/>
                <a:miter/>
              </a:ln>
            </p:spPr>
            <p:txBody>
              <a:bodyPr rtlCol="0" anchor="ctr"/>
              <a:lstStyle/>
              <a:p>
                <a:endParaRPr lang="en-GB"/>
              </a:p>
            </p:txBody>
          </p:sp>
          <p:sp>
            <p:nvSpPr>
              <p:cNvPr id="49" name="Freeform: Shape 296">
                <a:extLst>
                  <a:ext uri="{FF2B5EF4-FFF2-40B4-BE49-F238E27FC236}">
                    <a16:creationId xmlns:a16="http://schemas.microsoft.com/office/drawing/2014/main" id="{E3480900-3326-447B-AE25-B3D5B06765C4}"/>
                  </a:ext>
                </a:extLst>
              </p:cNvPr>
              <p:cNvSpPr/>
              <p:nvPr/>
            </p:nvSpPr>
            <p:spPr>
              <a:xfrm>
                <a:off x="-2929242" y="3366605"/>
                <a:ext cx="971454" cy="969454"/>
              </a:xfrm>
              <a:custGeom>
                <a:avLst/>
                <a:gdLst>
                  <a:gd name="connsiteX0" fmla="*/ 497396 w 971454"/>
                  <a:gd name="connsiteY0" fmla="*/ 0 h 969454"/>
                  <a:gd name="connsiteX1" fmla="*/ 0 w 971454"/>
                  <a:gd name="connsiteY1" fmla="*/ 497395 h 969454"/>
                  <a:gd name="connsiteX2" fmla="*/ 341090 w 971454"/>
                  <a:gd name="connsiteY2" fmla="*/ 969454 h 969454"/>
                  <a:gd name="connsiteX3" fmla="*/ 607695 w 971454"/>
                  <a:gd name="connsiteY3" fmla="*/ 690658 h 969454"/>
                  <a:gd name="connsiteX4" fmla="*/ 753618 w 971454"/>
                  <a:gd name="connsiteY4" fmla="*/ 557022 h 969454"/>
                  <a:gd name="connsiteX5" fmla="*/ 966311 w 971454"/>
                  <a:gd name="connsiteY5" fmla="*/ 525209 h 969454"/>
                  <a:gd name="connsiteX6" fmla="*/ 971455 w 971454"/>
                  <a:gd name="connsiteY6" fmla="*/ 347091 h 969454"/>
                  <a:gd name="connsiteX7" fmla="*/ 497396 w 971454"/>
                  <a:gd name="connsiteY7" fmla="*/ 0 h 96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454" h="969454">
                    <a:moveTo>
                      <a:pt x="497396" y="0"/>
                    </a:moveTo>
                    <a:cubicBezTo>
                      <a:pt x="222694" y="0"/>
                      <a:pt x="0" y="222790"/>
                      <a:pt x="0" y="497395"/>
                    </a:cubicBezTo>
                    <a:cubicBezTo>
                      <a:pt x="0" y="717423"/>
                      <a:pt x="143066" y="903827"/>
                      <a:pt x="341090" y="969454"/>
                    </a:cubicBezTo>
                    <a:lnTo>
                      <a:pt x="607695" y="690658"/>
                    </a:lnTo>
                    <a:lnTo>
                      <a:pt x="753618" y="557022"/>
                    </a:lnTo>
                    <a:cubicBezTo>
                      <a:pt x="753618" y="557022"/>
                      <a:pt x="966311" y="629793"/>
                      <a:pt x="966311" y="525209"/>
                    </a:cubicBezTo>
                    <a:cubicBezTo>
                      <a:pt x="966311" y="495300"/>
                      <a:pt x="947928" y="366427"/>
                      <a:pt x="971455" y="347091"/>
                    </a:cubicBezTo>
                    <a:cubicBezTo>
                      <a:pt x="907828" y="145923"/>
                      <a:pt x="719709" y="0"/>
                      <a:pt x="497396" y="0"/>
                    </a:cubicBezTo>
                  </a:path>
                </a:pathLst>
              </a:custGeom>
              <a:solidFill>
                <a:srgbClr val="FFFFFF"/>
              </a:solidFill>
              <a:ln w="9525" cap="flat">
                <a:noFill/>
                <a:prstDash val="solid"/>
                <a:miter/>
              </a:ln>
            </p:spPr>
            <p:txBody>
              <a:bodyPr rtlCol="0" anchor="ctr"/>
              <a:lstStyle/>
              <a:p>
                <a:endParaRPr lang="en-GB"/>
              </a:p>
            </p:txBody>
          </p:sp>
        </p:grpSp>
      </p:grpSp>
      <p:grpSp>
        <p:nvGrpSpPr>
          <p:cNvPr id="54" name="Group 53">
            <a:extLst>
              <a:ext uri="{FF2B5EF4-FFF2-40B4-BE49-F238E27FC236}">
                <a16:creationId xmlns:a16="http://schemas.microsoft.com/office/drawing/2014/main" id="{681DA9DC-97FB-4DD4-9D85-F45F50901FB6}"/>
              </a:ext>
            </a:extLst>
          </p:cNvPr>
          <p:cNvGrpSpPr>
            <a:grpSpLocks noChangeAspect="1"/>
          </p:cNvGrpSpPr>
          <p:nvPr/>
        </p:nvGrpSpPr>
        <p:grpSpPr>
          <a:xfrm>
            <a:off x="9143042" y="4812580"/>
            <a:ext cx="719298" cy="719298"/>
            <a:chOff x="7239805" y="5182940"/>
            <a:chExt cx="719298" cy="719298"/>
          </a:xfrm>
          <a:effectLst>
            <a:outerShdw blurRad="63500" sx="102000" sy="102000" algn="ctr" rotWithShape="0">
              <a:prstClr val="black">
                <a:alpha val="20000"/>
              </a:prstClr>
            </a:outerShdw>
          </a:effectLst>
        </p:grpSpPr>
        <p:sp>
          <p:nvSpPr>
            <p:cNvPr id="55" name="Freeform: Shape 250">
              <a:extLst>
                <a:ext uri="{FF2B5EF4-FFF2-40B4-BE49-F238E27FC236}">
                  <a16:creationId xmlns:a16="http://schemas.microsoft.com/office/drawing/2014/main" id="{FB56A2FB-1C7D-43EF-A9E7-20DDA72DFA6B}"/>
                </a:ext>
              </a:extLst>
            </p:cNvPr>
            <p:cNvSpPr/>
            <p:nvPr/>
          </p:nvSpPr>
          <p:spPr>
            <a:xfrm>
              <a:off x="7239805" y="5182940"/>
              <a:ext cx="719298" cy="719298"/>
            </a:xfrm>
            <a:custGeom>
              <a:avLst/>
              <a:gdLst>
                <a:gd name="connsiteX0" fmla="*/ 1323197 w 1323196"/>
                <a:gd name="connsiteY0" fmla="*/ 661598 h 1323196"/>
                <a:gd name="connsiteX1" fmla="*/ 661599 w 1323196"/>
                <a:gd name="connsiteY1" fmla="*/ 0 h 1323196"/>
                <a:gd name="connsiteX2" fmla="*/ 0 w 1323196"/>
                <a:gd name="connsiteY2" fmla="*/ 661598 h 1323196"/>
                <a:gd name="connsiteX3" fmla="*/ 661599 w 1323196"/>
                <a:gd name="connsiteY3" fmla="*/ 1323196 h 1323196"/>
                <a:gd name="connsiteX4" fmla="*/ 1323197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7" y="661598"/>
                  </a:moveTo>
                  <a:cubicBezTo>
                    <a:pt x="1323197" y="296212"/>
                    <a:pt x="1026984" y="0"/>
                    <a:pt x="661599" y="0"/>
                  </a:cubicBezTo>
                  <a:cubicBezTo>
                    <a:pt x="296212" y="0"/>
                    <a:pt x="0" y="296212"/>
                    <a:pt x="0" y="661598"/>
                  </a:cubicBezTo>
                  <a:cubicBezTo>
                    <a:pt x="0" y="1026985"/>
                    <a:pt x="296212" y="1323196"/>
                    <a:pt x="661599" y="1323196"/>
                  </a:cubicBezTo>
                  <a:cubicBezTo>
                    <a:pt x="1027078" y="1323103"/>
                    <a:pt x="1323197" y="1026891"/>
                    <a:pt x="1323197" y="661598"/>
                  </a:cubicBezTo>
                  <a:close/>
                </a:path>
              </a:pathLst>
            </a:custGeom>
            <a:solidFill>
              <a:srgbClr val="4D9A34"/>
            </a:solidFill>
            <a:ln w="9335" cap="flat">
              <a:noFill/>
              <a:prstDash val="solid"/>
              <a:miter/>
            </a:ln>
          </p:spPr>
          <p:txBody>
            <a:bodyPr rtlCol="0" anchor="ctr"/>
            <a:lstStyle/>
            <a:p>
              <a:endParaRPr lang="en-GB"/>
            </a:p>
          </p:txBody>
        </p:sp>
        <p:sp>
          <p:nvSpPr>
            <p:cNvPr id="56" name="Graphic 346">
              <a:extLst>
                <a:ext uri="{FF2B5EF4-FFF2-40B4-BE49-F238E27FC236}">
                  <a16:creationId xmlns:a16="http://schemas.microsoft.com/office/drawing/2014/main" id="{A8970A8D-CB95-4B6B-BE37-C562C712ECB0}"/>
                </a:ext>
              </a:extLst>
            </p:cNvPr>
            <p:cNvSpPr/>
            <p:nvPr/>
          </p:nvSpPr>
          <p:spPr>
            <a:xfrm>
              <a:off x="7423128" y="5322894"/>
              <a:ext cx="352654" cy="439390"/>
            </a:xfrm>
            <a:custGeom>
              <a:avLst/>
              <a:gdLst>
                <a:gd name="connsiteX0" fmla="*/ 361188 w 506158"/>
                <a:gd name="connsiteY0" fmla="*/ 462248 h 630650"/>
                <a:gd name="connsiteX1" fmla="*/ 330137 w 506158"/>
                <a:gd name="connsiteY1" fmla="*/ 468249 h 630650"/>
                <a:gd name="connsiteX2" fmla="*/ 239268 w 506158"/>
                <a:gd name="connsiteY2" fmla="*/ 381667 h 630650"/>
                <a:gd name="connsiteX3" fmla="*/ 256413 w 506158"/>
                <a:gd name="connsiteY3" fmla="*/ 317754 h 630650"/>
                <a:gd name="connsiteX4" fmla="*/ 239268 w 506158"/>
                <a:gd name="connsiteY4" fmla="*/ 253841 h 630650"/>
                <a:gd name="connsiteX5" fmla="*/ 390906 w 506158"/>
                <a:gd name="connsiteY5" fmla="*/ 162401 h 630650"/>
                <a:gd name="connsiteX6" fmla="*/ 421958 w 506158"/>
                <a:gd name="connsiteY6" fmla="*/ 168402 h 630650"/>
                <a:gd name="connsiteX7" fmla="*/ 506159 w 506158"/>
                <a:gd name="connsiteY7" fmla="*/ 84201 h 630650"/>
                <a:gd name="connsiteX8" fmla="*/ 421958 w 506158"/>
                <a:gd name="connsiteY8" fmla="*/ 0 h 630650"/>
                <a:gd name="connsiteX9" fmla="*/ 337757 w 506158"/>
                <a:gd name="connsiteY9" fmla="*/ 84201 h 630650"/>
                <a:gd name="connsiteX10" fmla="*/ 343757 w 506158"/>
                <a:gd name="connsiteY10" fmla="*/ 115253 h 630650"/>
                <a:gd name="connsiteX11" fmla="*/ 192119 w 506158"/>
                <a:gd name="connsiteY11" fmla="*/ 206693 h 630650"/>
                <a:gd name="connsiteX12" fmla="*/ 128207 w 506158"/>
                <a:gd name="connsiteY12" fmla="*/ 189548 h 630650"/>
                <a:gd name="connsiteX13" fmla="*/ 0 w 506158"/>
                <a:gd name="connsiteY13" fmla="*/ 317754 h 630650"/>
                <a:gd name="connsiteX14" fmla="*/ 128207 w 506158"/>
                <a:gd name="connsiteY14" fmla="*/ 445961 h 630650"/>
                <a:gd name="connsiteX15" fmla="*/ 192119 w 506158"/>
                <a:gd name="connsiteY15" fmla="*/ 428816 h 630650"/>
                <a:gd name="connsiteX16" fmla="*/ 282988 w 506158"/>
                <a:gd name="connsiteY16" fmla="*/ 515398 h 630650"/>
                <a:gd name="connsiteX17" fmla="*/ 276987 w 506158"/>
                <a:gd name="connsiteY17" fmla="*/ 546449 h 630650"/>
                <a:gd name="connsiteX18" fmla="*/ 361188 w 506158"/>
                <a:gd name="connsiteY18" fmla="*/ 630650 h 630650"/>
                <a:gd name="connsiteX19" fmla="*/ 445389 w 506158"/>
                <a:gd name="connsiteY19" fmla="*/ 546449 h 630650"/>
                <a:gd name="connsiteX20" fmla="*/ 361188 w 506158"/>
                <a:gd name="connsiteY20" fmla="*/ 462248 h 63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6158" h="630650">
                  <a:moveTo>
                    <a:pt x="361188" y="462248"/>
                  </a:moveTo>
                  <a:cubicBezTo>
                    <a:pt x="350234" y="462248"/>
                    <a:pt x="339757" y="464439"/>
                    <a:pt x="330137" y="468249"/>
                  </a:cubicBezTo>
                  <a:lnTo>
                    <a:pt x="239268" y="381667"/>
                  </a:lnTo>
                  <a:cubicBezTo>
                    <a:pt x="250127" y="362807"/>
                    <a:pt x="256413" y="341090"/>
                    <a:pt x="256413" y="317754"/>
                  </a:cubicBezTo>
                  <a:cubicBezTo>
                    <a:pt x="256413" y="294418"/>
                    <a:pt x="250127" y="272701"/>
                    <a:pt x="239268" y="253841"/>
                  </a:cubicBezTo>
                  <a:lnTo>
                    <a:pt x="390906" y="162401"/>
                  </a:lnTo>
                  <a:cubicBezTo>
                    <a:pt x="400526" y="166211"/>
                    <a:pt x="411004" y="168402"/>
                    <a:pt x="421958" y="168402"/>
                  </a:cubicBezTo>
                  <a:cubicBezTo>
                    <a:pt x="468440" y="168402"/>
                    <a:pt x="506159" y="130683"/>
                    <a:pt x="506159" y="84201"/>
                  </a:cubicBezTo>
                  <a:cubicBezTo>
                    <a:pt x="506159" y="37719"/>
                    <a:pt x="468440" y="0"/>
                    <a:pt x="421958" y="0"/>
                  </a:cubicBezTo>
                  <a:cubicBezTo>
                    <a:pt x="375475" y="0"/>
                    <a:pt x="337757" y="37719"/>
                    <a:pt x="337757" y="84201"/>
                  </a:cubicBezTo>
                  <a:cubicBezTo>
                    <a:pt x="337757" y="95155"/>
                    <a:pt x="339947" y="105632"/>
                    <a:pt x="343757" y="115253"/>
                  </a:cubicBezTo>
                  <a:lnTo>
                    <a:pt x="192119" y="206693"/>
                  </a:lnTo>
                  <a:cubicBezTo>
                    <a:pt x="173260" y="195834"/>
                    <a:pt x="151543" y="189548"/>
                    <a:pt x="128207" y="189548"/>
                  </a:cubicBezTo>
                  <a:cubicBezTo>
                    <a:pt x="57436" y="189548"/>
                    <a:pt x="0" y="246983"/>
                    <a:pt x="0" y="317754"/>
                  </a:cubicBezTo>
                  <a:cubicBezTo>
                    <a:pt x="0" y="388525"/>
                    <a:pt x="57436" y="445961"/>
                    <a:pt x="128207" y="445961"/>
                  </a:cubicBezTo>
                  <a:cubicBezTo>
                    <a:pt x="151448" y="445961"/>
                    <a:pt x="173260" y="439674"/>
                    <a:pt x="192119" y="428816"/>
                  </a:cubicBezTo>
                  <a:lnTo>
                    <a:pt x="282988" y="515398"/>
                  </a:lnTo>
                  <a:cubicBezTo>
                    <a:pt x="279178" y="525018"/>
                    <a:pt x="276987" y="535496"/>
                    <a:pt x="276987" y="546449"/>
                  </a:cubicBezTo>
                  <a:cubicBezTo>
                    <a:pt x="276987" y="592931"/>
                    <a:pt x="314706" y="630650"/>
                    <a:pt x="361188" y="630650"/>
                  </a:cubicBezTo>
                  <a:cubicBezTo>
                    <a:pt x="407670" y="630650"/>
                    <a:pt x="445389" y="592931"/>
                    <a:pt x="445389" y="546449"/>
                  </a:cubicBezTo>
                  <a:cubicBezTo>
                    <a:pt x="445389" y="499967"/>
                    <a:pt x="407670" y="462248"/>
                    <a:pt x="361188" y="462248"/>
                  </a:cubicBezTo>
                  <a:close/>
                </a:path>
              </a:pathLst>
            </a:custGeom>
            <a:solidFill>
              <a:schemeClr val="bg1"/>
            </a:solidFill>
            <a:ln w="9525" cap="flat">
              <a:noFill/>
              <a:prstDash val="solid"/>
              <a:miter/>
            </a:ln>
          </p:spPr>
          <p:txBody>
            <a:bodyPr rtlCol="0" anchor="ctr"/>
            <a:lstStyle/>
            <a:p>
              <a:endParaRPr lang="en-GB"/>
            </a:p>
          </p:txBody>
        </p:sp>
      </p:grpSp>
    </p:spTree>
    <p:custDataLst>
      <p:tags r:id="rId1"/>
    </p:custDataLst>
    <p:extLst>
      <p:ext uri="{BB962C8B-B14F-4D97-AF65-F5344CB8AC3E}">
        <p14:creationId xmlns:p14="http://schemas.microsoft.com/office/powerpoint/2010/main" val="190782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250"/>
                                        <p:tgtEl>
                                          <p:spTgt spid="60"/>
                                        </p:tgtEl>
                                      </p:cBhvr>
                                    </p:animEffect>
                                  </p:childTnLst>
                                </p:cTn>
                              </p:par>
                              <p:par>
                                <p:cTn id="8" presetID="63" presetClass="path" presetSubtype="0" decel="100000" fill="hold" grpId="1" nodeType="withEffect">
                                  <p:stCondLst>
                                    <p:cond delay="0"/>
                                  </p:stCondLst>
                                  <p:childTnLst>
                                    <p:animMotion origin="layout" path="M 2.70833E-6 0.05185 L 2.70833E-6 2.59259E-6 " pathEditMode="relative" rAng="0" ptsTypes="AA">
                                      <p:cBhvr>
                                        <p:cTn id="9" dur="500" fill="hold"/>
                                        <p:tgtEl>
                                          <p:spTgt spid="50"/>
                                        </p:tgtEl>
                                        <p:attrNameLst>
                                          <p:attrName>ppt_x</p:attrName>
                                          <p:attrName>ppt_y</p:attrName>
                                        </p:attrNameLst>
                                      </p:cBhvr>
                                      <p:rCtr x="0" y="-2593"/>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25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63" presetClass="path" presetSubtype="0" decel="100000" fill="hold" grpId="1" nodeType="withEffect">
                                  <p:stCondLst>
                                    <p:cond delay="0"/>
                                  </p:stCondLst>
                                  <p:childTnLst>
                                    <p:animMotion origin="layout" path="M 3.125E-6 0.05185 L 3.125E-6 -7.40741E-7 " pathEditMode="relative" rAng="0" ptsTypes="AA">
                                      <p:cBhvr>
                                        <p:cTn id="18" dur="500" fill="hold"/>
                                        <p:tgtEl>
                                          <p:spTgt spid="51"/>
                                        </p:tgtEl>
                                        <p:attrNameLst>
                                          <p:attrName>ppt_x</p:attrName>
                                          <p:attrName>ppt_y</p:attrName>
                                        </p:attrNameLst>
                                      </p:cBhvr>
                                      <p:rCtr x="0" y="-2593"/>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25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63" presetClass="path" presetSubtype="0" decel="100000" fill="hold" grpId="1" nodeType="withEffect">
                                  <p:stCondLst>
                                    <p:cond delay="0"/>
                                  </p:stCondLst>
                                  <p:childTnLst>
                                    <p:animMotion origin="layout" path="M 2.29167E-6 0.05185 L 2.29167E-6 3.33333E-6 " pathEditMode="relative" rAng="0" ptsTypes="AA">
                                      <p:cBhvr>
                                        <p:cTn id="27" dur="500" fill="hold"/>
                                        <p:tgtEl>
                                          <p:spTgt spid="52"/>
                                        </p:tgtEl>
                                        <p:attrNameLst>
                                          <p:attrName>ppt_x</p:attrName>
                                          <p:attrName>ppt_y</p:attrName>
                                        </p:attrNameLst>
                                      </p:cBhvr>
                                      <p:rCtr x="0" y="-2593"/>
                                    </p:animMotion>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25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63" presetClass="path" presetSubtype="0" decel="100000" fill="hold" grpId="1" nodeType="withEffect">
                                  <p:stCondLst>
                                    <p:cond delay="0"/>
                                  </p:stCondLst>
                                  <p:childTnLst>
                                    <p:animMotion origin="layout" path="M 3.125E-6 0.05185 L 3.125E-6 7.40741E-7 " pathEditMode="relative" rAng="0" ptsTypes="AA">
                                      <p:cBhvr>
                                        <p:cTn id="36" dur="500" fill="hold"/>
                                        <p:tgtEl>
                                          <p:spTgt spid="53"/>
                                        </p:tgtEl>
                                        <p:attrNameLst>
                                          <p:attrName>ppt_x</p:attrName>
                                          <p:attrName>ppt_y</p:attrName>
                                        </p:attrNameLst>
                                      </p:cBhvr>
                                      <p:rCtr x="0" y="-2593"/>
                                    </p:animMotion>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0" grpId="0" animBg="1"/>
      <p:bldP spid="50" grpId="1" animBg="1"/>
      <p:bldP spid="61" grpId="0" animBg="1"/>
      <p:bldP spid="51" grpId="0" animBg="1"/>
      <p:bldP spid="51" grpId="1" animBg="1"/>
      <p:bldP spid="63" grpId="0" animBg="1"/>
      <p:bldP spid="53" grpId="0" animBg="1"/>
      <p:bldP spid="53" grpId="1" animBg="1"/>
      <p:bldP spid="62" grpId="0" animBg="1"/>
      <p:bldP spid="52" grpId="0" animBg="1"/>
      <p:bldP spid="5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83B4E23-68EF-EF4B-B6A2-B276E22C768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713" r="12713"/>
          <a:stretch/>
        </p:blipFill>
        <p:spPr>
          <a:xfrm>
            <a:off x="6153149" y="0"/>
            <a:ext cx="6038851" cy="6157911"/>
          </a:xfrm>
        </p:spPr>
      </p:pic>
      <p:sp>
        <p:nvSpPr>
          <p:cNvPr id="9" name="Title 8">
            <a:extLst>
              <a:ext uri="{FF2B5EF4-FFF2-40B4-BE49-F238E27FC236}">
                <a16:creationId xmlns:a16="http://schemas.microsoft.com/office/drawing/2014/main" id="{DB751A4B-DD06-E54E-AD40-0C0175D4DD81}"/>
              </a:ext>
            </a:extLst>
          </p:cNvPr>
          <p:cNvSpPr>
            <a:spLocks noGrp="1"/>
          </p:cNvSpPr>
          <p:nvPr>
            <p:ph type="title"/>
          </p:nvPr>
        </p:nvSpPr>
        <p:spPr/>
        <p:txBody>
          <a:bodyPr/>
          <a:lstStyle/>
          <a:p>
            <a:r>
              <a:rPr lang="en-US" dirty="0"/>
              <a:t>Species occurrence records</a:t>
            </a:r>
            <a:br>
              <a:rPr lang="en-US" dirty="0"/>
            </a:br>
            <a:r>
              <a:rPr lang="en-US" dirty="0"/>
              <a:t>with Multimedia evidence</a:t>
            </a:r>
            <a:br>
              <a:rPr lang="en-US" dirty="0"/>
            </a:br>
            <a:r>
              <a:rPr lang="en-US" sz="1800" i="1" cap="none" dirty="0">
                <a:latin typeface="Roboto Condensed Light" panose="02000000000000000000" pitchFamily="2" charset="0"/>
              </a:rPr>
              <a:t> 7</a:t>
            </a:r>
            <a:r>
              <a:rPr lang="en-US" sz="1800" i="1" cap="none" baseline="30000" dirty="0">
                <a:latin typeface="Roboto Condensed Light" panose="02000000000000000000" pitchFamily="2" charset="0"/>
              </a:rPr>
              <a:t>th</a:t>
            </a:r>
            <a:r>
              <a:rPr lang="en-US" sz="1800" i="1" cap="none" dirty="0">
                <a:latin typeface="Roboto Condensed Light" panose="02000000000000000000" pitchFamily="2" charset="0"/>
              </a:rPr>
              <a:t> October</a:t>
            </a:r>
            <a:r>
              <a:rPr lang="en-US" sz="1800" i="1" cap="none" dirty="0">
                <a:latin typeface="Roboto Condensed Light" panose="02000000000000000000" pitchFamily="2" charset="0"/>
                <a:ea typeface="Roboto Condensed Light" panose="02000000000000000000" pitchFamily="2" charset="0"/>
                <a:cs typeface="Roboto Condensed Light" panose="02000000000000000000" pitchFamily="2" charset="0"/>
              </a:rPr>
              <a:t> 2020</a:t>
            </a:r>
            <a:endPar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1" name="Text Placeholder 10">
            <a:extLst>
              <a:ext uri="{FF2B5EF4-FFF2-40B4-BE49-F238E27FC236}">
                <a16:creationId xmlns:a16="http://schemas.microsoft.com/office/drawing/2014/main" id="{18338890-C704-A540-875B-92753B23938A}"/>
              </a:ext>
            </a:extLst>
          </p:cNvPr>
          <p:cNvSpPr>
            <a:spLocks noGrp="1"/>
          </p:cNvSpPr>
          <p:nvPr>
            <p:ph type="body" sz="quarter" idx="14"/>
          </p:nvPr>
        </p:nvSpPr>
        <p:spPr/>
        <p:txBody>
          <a:bodyPr>
            <a:normAutofit/>
          </a:bodyPr>
          <a:lstStyle/>
          <a:p>
            <a:pPr marL="0" indent="0">
              <a:lnSpc>
                <a:spcPct val="100000"/>
              </a:lnSpc>
              <a:buNone/>
            </a:pPr>
            <a:r>
              <a:rPr lang="en-GB" b="1" dirty="0">
                <a:solidFill>
                  <a:schemeClr val="bg1"/>
                </a:solidFill>
              </a:rPr>
              <a:t>6</a:t>
            </a:r>
            <a:r>
              <a:rPr lang="nb-NO" b="1" dirty="0">
                <a:solidFill>
                  <a:schemeClr val="bg1"/>
                </a:solidFill>
              </a:rPr>
              <a:t>6</a:t>
            </a:r>
            <a:r>
              <a:rPr lang="en-GB" sz="2000" b="1" dirty="0">
                <a:solidFill>
                  <a:schemeClr val="bg1"/>
                </a:solidFill>
              </a:rPr>
              <a:t>.</a:t>
            </a:r>
            <a:r>
              <a:rPr lang="nb-NO" sz="2000" b="1" dirty="0">
                <a:solidFill>
                  <a:schemeClr val="bg1"/>
                </a:solidFill>
              </a:rPr>
              <a:t>3</a:t>
            </a:r>
            <a:r>
              <a:rPr lang="en-GB" sz="2000" b="1" dirty="0">
                <a:solidFill>
                  <a:schemeClr val="bg1"/>
                </a:solidFill>
              </a:rPr>
              <a:t> million records with taxonomically identified images </a:t>
            </a:r>
            <a:r>
              <a:rPr lang="en-GB" i="1" dirty="0">
                <a:solidFill>
                  <a:schemeClr val="accent6">
                    <a:lumMod val="40000"/>
                    <a:lumOff val="60000"/>
                  </a:schemeClr>
                </a:solidFill>
              </a:rPr>
              <a:t>(1.7 million from Norway)</a:t>
            </a:r>
            <a:endParaRPr lang="en-GB" sz="2000" i="1" dirty="0">
              <a:solidFill>
                <a:schemeClr val="accent6">
                  <a:lumMod val="40000"/>
                  <a:lumOff val="60000"/>
                </a:schemeClr>
              </a:solidFill>
            </a:endParaRPr>
          </a:p>
          <a:p>
            <a:pPr marL="285750" indent="-285750">
              <a:lnSpc>
                <a:spcPct val="100000"/>
              </a:lnSpc>
              <a:buFont typeface="Arial" panose="020B0604020202020204" pitchFamily="34" charset="0"/>
              <a:buChar char="•"/>
            </a:pPr>
            <a:r>
              <a:rPr lang="en-GB" sz="1800" dirty="0">
                <a:solidFill>
                  <a:schemeClr val="bg1"/>
                </a:solidFill>
              </a:rPr>
              <a:t>3</a:t>
            </a:r>
            <a:r>
              <a:rPr lang="nb-NO" sz="1800" dirty="0">
                <a:solidFill>
                  <a:schemeClr val="bg1"/>
                </a:solidFill>
              </a:rPr>
              <a:t>5</a:t>
            </a:r>
            <a:r>
              <a:rPr lang="en-GB" sz="1800" dirty="0">
                <a:solidFill>
                  <a:schemeClr val="bg1"/>
                </a:solidFill>
              </a:rPr>
              <a:t>.</a:t>
            </a:r>
            <a:r>
              <a:rPr lang="nb-NO" sz="1800" dirty="0">
                <a:solidFill>
                  <a:schemeClr val="bg1"/>
                </a:solidFill>
              </a:rPr>
              <a:t>7</a:t>
            </a:r>
            <a:r>
              <a:rPr lang="en-GB" sz="1800" dirty="0">
                <a:solidFill>
                  <a:schemeClr val="bg1"/>
                </a:solidFill>
              </a:rPr>
              <a:t> million specimens </a:t>
            </a:r>
            <a:r>
              <a:rPr lang="en-GB" sz="1800" i="1" dirty="0">
                <a:solidFill>
                  <a:schemeClr val="accent6">
                    <a:lumMod val="40000"/>
                    <a:lumOff val="60000"/>
                  </a:schemeClr>
                </a:solidFill>
              </a:rPr>
              <a:t>(Norway: 775 051)</a:t>
            </a:r>
          </a:p>
          <a:p>
            <a:pPr marL="285750" indent="-285750">
              <a:lnSpc>
                <a:spcPct val="100000"/>
              </a:lnSpc>
              <a:buFont typeface="Arial" panose="020B0604020202020204" pitchFamily="34" charset="0"/>
              <a:buChar char="•"/>
            </a:pPr>
            <a:r>
              <a:rPr lang="en-GB" sz="1800" dirty="0">
                <a:solidFill>
                  <a:schemeClr val="bg1"/>
                </a:solidFill>
              </a:rPr>
              <a:t>2</a:t>
            </a:r>
            <a:r>
              <a:rPr lang="nb-NO" sz="1800" dirty="0">
                <a:solidFill>
                  <a:schemeClr val="bg1"/>
                </a:solidFill>
              </a:rPr>
              <a:t>8</a:t>
            </a:r>
            <a:r>
              <a:rPr lang="en-GB" sz="1800" dirty="0">
                <a:solidFill>
                  <a:schemeClr val="bg1"/>
                </a:solidFill>
              </a:rPr>
              <a:t>.</a:t>
            </a:r>
            <a:r>
              <a:rPr lang="nb-NO" sz="1800" dirty="0">
                <a:solidFill>
                  <a:schemeClr val="bg1"/>
                </a:solidFill>
              </a:rPr>
              <a:t>2</a:t>
            </a:r>
            <a:r>
              <a:rPr lang="en-GB" sz="1800" dirty="0">
                <a:solidFill>
                  <a:schemeClr val="bg1"/>
                </a:solidFill>
              </a:rPr>
              <a:t> million human observations </a:t>
            </a:r>
            <a:r>
              <a:rPr lang="en-GB" sz="1800" i="1" dirty="0">
                <a:solidFill>
                  <a:schemeClr val="accent6">
                    <a:lumMod val="40000"/>
                    <a:lumOff val="60000"/>
                  </a:schemeClr>
                </a:solidFill>
              </a:rPr>
              <a:t>(Norway: 884 969)</a:t>
            </a:r>
          </a:p>
          <a:p>
            <a:pPr marL="285750" indent="-285750">
              <a:lnSpc>
                <a:spcPct val="100000"/>
              </a:lnSpc>
              <a:buFont typeface="Arial" panose="020B0604020202020204" pitchFamily="34" charset="0"/>
              <a:buChar char="•"/>
            </a:pPr>
            <a:r>
              <a:rPr lang="en-GB" sz="1800" dirty="0">
                <a:solidFill>
                  <a:schemeClr val="bg1"/>
                </a:solidFill>
              </a:rPr>
              <a:t>1.3 million material samples </a:t>
            </a:r>
            <a:r>
              <a:rPr lang="en-GB" sz="1800" i="1" dirty="0">
                <a:solidFill>
                  <a:schemeClr val="accent6">
                    <a:lumMod val="40000"/>
                    <a:lumOff val="60000"/>
                  </a:schemeClr>
                </a:solidFill>
              </a:rPr>
              <a:t>(Norway: 36 919)</a:t>
            </a:r>
          </a:p>
          <a:p>
            <a:pPr marL="0" indent="0">
              <a:lnSpc>
                <a:spcPct val="100000"/>
              </a:lnSpc>
              <a:buNone/>
            </a:pPr>
            <a:r>
              <a:rPr lang="ru-RU" b="1" dirty="0">
                <a:solidFill>
                  <a:schemeClr val="bg1"/>
                </a:solidFill>
              </a:rPr>
              <a:t>64</a:t>
            </a:r>
            <a:r>
              <a:rPr lang="nb-NO" b="1" dirty="0">
                <a:solidFill>
                  <a:schemeClr val="bg1"/>
                </a:solidFill>
              </a:rPr>
              <a:t>4</a:t>
            </a:r>
            <a:r>
              <a:rPr lang="en-GB" sz="2000" b="1" dirty="0">
                <a:solidFill>
                  <a:schemeClr val="bg1"/>
                </a:solidFill>
              </a:rPr>
              <a:t> </a:t>
            </a:r>
            <a:r>
              <a:rPr lang="nb-NO" sz="2000" b="1" dirty="0">
                <a:solidFill>
                  <a:schemeClr val="bg1"/>
                </a:solidFill>
              </a:rPr>
              <a:t>066</a:t>
            </a:r>
            <a:r>
              <a:rPr lang="en-GB" sz="2000" b="1" dirty="0">
                <a:solidFill>
                  <a:schemeClr val="bg1"/>
                </a:solidFill>
              </a:rPr>
              <a:t> audio files</a:t>
            </a:r>
            <a:r>
              <a:rPr lang="en-GB" sz="2000" dirty="0">
                <a:solidFill>
                  <a:schemeClr val="bg1"/>
                </a:solidFill>
              </a:rPr>
              <a:t> </a:t>
            </a:r>
            <a:r>
              <a:rPr lang="en-GB" sz="2000" i="1" dirty="0">
                <a:solidFill>
                  <a:schemeClr val="accent6">
                    <a:lumMod val="40000"/>
                    <a:lumOff val="60000"/>
                  </a:schemeClr>
                </a:solidFill>
              </a:rPr>
              <a:t>(Norway: 3 193)</a:t>
            </a:r>
          </a:p>
          <a:p>
            <a:pPr marL="0" indent="0">
              <a:lnSpc>
                <a:spcPct val="100000"/>
              </a:lnSpc>
              <a:buNone/>
            </a:pPr>
            <a:r>
              <a:rPr lang="en-GB" sz="2000" b="1" dirty="0">
                <a:solidFill>
                  <a:schemeClr val="bg1"/>
                </a:solidFill>
              </a:rPr>
              <a:t>2 480 videos</a:t>
            </a:r>
            <a:r>
              <a:rPr lang="en-GB" sz="2000" dirty="0">
                <a:solidFill>
                  <a:schemeClr val="bg1"/>
                </a:solidFill>
              </a:rPr>
              <a:t> </a:t>
            </a:r>
            <a:r>
              <a:rPr lang="en-GB" sz="2000" i="1" dirty="0">
                <a:solidFill>
                  <a:schemeClr val="accent6">
                    <a:lumMod val="40000"/>
                    <a:lumOff val="60000"/>
                  </a:schemeClr>
                </a:solidFill>
              </a:rPr>
              <a:t>(Norway: 4)</a:t>
            </a:r>
          </a:p>
        </p:txBody>
      </p:sp>
      <p:sp>
        <p:nvSpPr>
          <p:cNvPr id="14" name="Footer Placeholder 2">
            <a:extLst>
              <a:ext uri="{FF2B5EF4-FFF2-40B4-BE49-F238E27FC236}">
                <a16:creationId xmlns:a16="http://schemas.microsoft.com/office/drawing/2014/main" id="{D6DFB1C3-A23A-E14C-B40D-6753BB7A8B1D}"/>
              </a:ext>
            </a:extLst>
          </p:cNvPr>
          <p:cNvSpPr txBox="1">
            <a:spLocks/>
          </p:cNvSpPr>
          <p:nvPr/>
        </p:nvSpPr>
        <p:spPr>
          <a:xfrm>
            <a:off x="255116" y="6330935"/>
            <a:ext cx="5792788" cy="365125"/>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https://</a:t>
            </a:r>
            <a:r>
              <a:rPr lang="en-US" sz="12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www.gbif.org</a:t>
            </a:r>
            <a:r>
              <a:rPr lang="en-US" sz="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/occurrence/gallery</a:t>
            </a:r>
          </a:p>
        </p:txBody>
      </p:sp>
      <p:pic>
        <p:nvPicPr>
          <p:cNvPr id="3" name="Picture 2">
            <a:extLst>
              <a:ext uri="{FF2B5EF4-FFF2-40B4-BE49-F238E27FC236}">
                <a16:creationId xmlns:a16="http://schemas.microsoft.com/office/drawing/2014/main" id="{2C33A95F-83C1-0A4C-95B9-367B629DD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149" y="1800"/>
            <a:ext cx="6035902" cy="6156111"/>
          </a:xfrm>
          <a:prstGeom prst="rect">
            <a:avLst/>
          </a:prstGeom>
        </p:spPr>
      </p:pic>
    </p:spTree>
    <p:extLst>
      <p:ext uri="{BB962C8B-B14F-4D97-AF65-F5344CB8AC3E}">
        <p14:creationId xmlns:p14="http://schemas.microsoft.com/office/powerpoint/2010/main" val="1559123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F4C8AC6B-792D-1446-A7AE-92013CB36C21}"/>
              </a:ext>
            </a:extLst>
          </p:cNvPr>
          <p:cNvSpPr/>
          <p:nvPr/>
        </p:nvSpPr>
        <p:spPr>
          <a:xfrm>
            <a:off x="241111" y="958738"/>
            <a:ext cx="3680277" cy="771420"/>
          </a:xfrm>
          <a:prstGeom prst="roundRect">
            <a:avLst/>
          </a:prstGeom>
          <a:solidFill>
            <a:schemeClr val="accent5">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NO" sz="1600" dirty="0">
              <a:solidFill>
                <a:schemeClr val="bg1"/>
              </a:solidFill>
            </a:endParaRPr>
          </a:p>
        </p:txBody>
      </p:sp>
      <p:sp>
        <p:nvSpPr>
          <p:cNvPr id="26" name="Rounded Rectangle 25">
            <a:extLst>
              <a:ext uri="{FF2B5EF4-FFF2-40B4-BE49-F238E27FC236}">
                <a16:creationId xmlns:a16="http://schemas.microsoft.com/office/drawing/2014/main" id="{DE47F65F-9B81-7247-8413-B7C1424A5762}"/>
              </a:ext>
            </a:extLst>
          </p:cNvPr>
          <p:cNvSpPr/>
          <p:nvPr/>
        </p:nvSpPr>
        <p:spPr>
          <a:xfrm>
            <a:off x="3967641" y="976786"/>
            <a:ext cx="3942982" cy="771420"/>
          </a:xfrm>
          <a:prstGeom prst="roundRect">
            <a:avLst/>
          </a:prstGeom>
          <a:solidFill>
            <a:schemeClr val="accent5">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NO" sz="1600" dirty="0">
              <a:solidFill>
                <a:schemeClr val="bg1"/>
              </a:solidFill>
            </a:endParaRPr>
          </a:p>
        </p:txBody>
      </p:sp>
      <p:sp>
        <p:nvSpPr>
          <p:cNvPr id="25" name="Rounded Rectangle 24">
            <a:extLst>
              <a:ext uri="{FF2B5EF4-FFF2-40B4-BE49-F238E27FC236}">
                <a16:creationId xmlns:a16="http://schemas.microsoft.com/office/drawing/2014/main" id="{0EAFE807-0355-B942-BC43-75DD66EC7BE0}"/>
              </a:ext>
            </a:extLst>
          </p:cNvPr>
          <p:cNvSpPr/>
          <p:nvPr/>
        </p:nvSpPr>
        <p:spPr>
          <a:xfrm>
            <a:off x="8003127" y="976786"/>
            <a:ext cx="3942982" cy="771420"/>
          </a:xfrm>
          <a:prstGeom prst="roundRect">
            <a:avLst/>
          </a:prstGeom>
          <a:solidFill>
            <a:schemeClr val="accent5">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NO" sz="1600" dirty="0">
              <a:solidFill>
                <a:schemeClr val="bg1"/>
              </a:solidFill>
            </a:endParaRPr>
          </a:p>
        </p:txBody>
      </p:sp>
      <p:sp>
        <p:nvSpPr>
          <p:cNvPr id="2" name="Title 1">
            <a:extLst>
              <a:ext uri="{FF2B5EF4-FFF2-40B4-BE49-F238E27FC236}">
                <a16:creationId xmlns:a16="http://schemas.microsoft.com/office/drawing/2014/main" id="{AA31F9DD-4632-B943-BABC-AC03D42D6409}"/>
              </a:ext>
            </a:extLst>
          </p:cNvPr>
          <p:cNvSpPr>
            <a:spLocks noGrp="1"/>
          </p:cNvSpPr>
          <p:nvPr>
            <p:ph type="title"/>
          </p:nvPr>
        </p:nvSpPr>
        <p:spPr>
          <a:xfrm>
            <a:off x="255116" y="271901"/>
            <a:ext cx="11698287" cy="571500"/>
          </a:xfrm>
        </p:spPr>
        <p:txBody>
          <a:bodyPr>
            <a:normAutofit/>
          </a:bodyPr>
          <a:lstStyle/>
          <a:p>
            <a:r>
              <a:rPr lang="en-US" dirty="0">
                <a:solidFill>
                  <a:schemeClr val="bg1"/>
                </a:solidFill>
              </a:rPr>
              <a:t>Sources of data in gbiF: citizen science observations</a:t>
            </a:r>
          </a:p>
        </p:txBody>
      </p:sp>
      <p:sp>
        <p:nvSpPr>
          <p:cNvPr id="4" name="Footer Placeholder 3">
            <a:extLst>
              <a:ext uri="{FF2B5EF4-FFF2-40B4-BE49-F238E27FC236}">
                <a16:creationId xmlns:a16="http://schemas.microsoft.com/office/drawing/2014/main" id="{5C00E1A1-03B1-664E-B643-63F15FFC1FE7}"/>
              </a:ext>
            </a:extLst>
          </p:cNvPr>
          <p:cNvSpPr>
            <a:spLocks noGrp="1"/>
          </p:cNvSpPr>
          <p:nvPr>
            <p:ph type="ftr" sz="quarter" idx="11"/>
          </p:nvPr>
        </p:nvSpPr>
        <p:spPr>
          <a:xfrm>
            <a:off x="255589" y="6332538"/>
            <a:ext cx="5783262"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p:txBody>
      </p:sp>
      <p:pic>
        <p:nvPicPr>
          <p:cNvPr id="6" name="Picture 5">
            <a:extLst>
              <a:ext uri="{FF2B5EF4-FFF2-40B4-BE49-F238E27FC236}">
                <a16:creationId xmlns:a16="http://schemas.microsoft.com/office/drawing/2014/main" id="{DB05E790-17A1-EC4E-A0DE-BCD88CA6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87" y="805588"/>
            <a:ext cx="2698776" cy="1124490"/>
          </a:xfrm>
          <a:prstGeom prst="rect">
            <a:avLst/>
          </a:prstGeom>
        </p:spPr>
      </p:pic>
      <p:pic>
        <p:nvPicPr>
          <p:cNvPr id="13" name="Picture 12">
            <a:extLst>
              <a:ext uri="{FF2B5EF4-FFF2-40B4-BE49-F238E27FC236}">
                <a16:creationId xmlns:a16="http://schemas.microsoft.com/office/drawing/2014/main" id="{FEF82EB6-22EB-464E-9A48-B97161295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752" y="1046096"/>
            <a:ext cx="3749228" cy="596704"/>
          </a:xfrm>
          <a:prstGeom prst="rect">
            <a:avLst/>
          </a:prstGeom>
        </p:spPr>
      </p:pic>
      <p:pic>
        <p:nvPicPr>
          <p:cNvPr id="16" name="Picture 15">
            <a:extLst>
              <a:ext uri="{FF2B5EF4-FFF2-40B4-BE49-F238E27FC236}">
                <a16:creationId xmlns:a16="http://schemas.microsoft.com/office/drawing/2014/main" id="{C6730676-F257-964F-BB87-C8CAC59A6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6184" y="1052214"/>
            <a:ext cx="3474491" cy="635832"/>
          </a:xfrm>
          <a:prstGeom prst="rect">
            <a:avLst/>
          </a:prstGeom>
        </p:spPr>
      </p:pic>
      <p:pic>
        <p:nvPicPr>
          <p:cNvPr id="20" name="Picture 19">
            <a:extLst>
              <a:ext uri="{FF2B5EF4-FFF2-40B4-BE49-F238E27FC236}">
                <a16:creationId xmlns:a16="http://schemas.microsoft.com/office/drawing/2014/main" id="{6DB2CAF9-FB08-CB47-8282-78D4B1B20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3363" y="1797367"/>
            <a:ext cx="3882076" cy="4227116"/>
          </a:xfrm>
          <a:prstGeom prst="roundRect">
            <a:avLst>
              <a:gd name="adj" fmla="val 8594"/>
            </a:avLst>
          </a:prstGeom>
          <a:solidFill>
            <a:srgbClr val="FFFFFF">
              <a:shade val="85000"/>
            </a:srgbClr>
          </a:solidFill>
          <a:ln>
            <a:noFill/>
          </a:ln>
          <a:effectLst/>
        </p:spPr>
      </p:pic>
      <p:pic>
        <p:nvPicPr>
          <p:cNvPr id="22" name="Picture 21">
            <a:extLst>
              <a:ext uri="{FF2B5EF4-FFF2-40B4-BE49-F238E27FC236}">
                <a16:creationId xmlns:a16="http://schemas.microsoft.com/office/drawing/2014/main" id="{0B4C21C6-47CA-7647-961B-15982ABA32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9223" y="1797367"/>
            <a:ext cx="3942982" cy="4227116"/>
          </a:xfrm>
          <a:prstGeom prst="roundRect">
            <a:avLst>
              <a:gd name="adj" fmla="val 8594"/>
            </a:avLst>
          </a:prstGeom>
          <a:solidFill>
            <a:srgbClr val="FFFFFF">
              <a:shade val="85000"/>
            </a:srgbClr>
          </a:solidFill>
          <a:ln>
            <a:noFill/>
          </a:ln>
          <a:effectLst/>
        </p:spPr>
      </p:pic>
      <p:pic>
        <p:nvPicPr>
          <p:cNvPr id="24" name="Picture 23">
            <a:extLst>
              <a:ext uri="{FF2B5EF4-FFF2-40B4-BE49-F238E27FC236}">
                <a16:creationId xmlns:a16="http://schemas.microsoft.com/office/drawing/2014/main" id="{D410E45E-1B2F-8C47-A28B-98F8FDA023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112" y="1775320"/>
            <a:ext cx="3668467" cy="422711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33338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6D091E-CFCC-5B46-B3C2-01A61420F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29" y="963350"/>
            <a:ext cx="5096174" cy="5314745"/>
          </a:xfrm>
          <a:prstGeom prst="rect">
            <a:avLst/>
          </a:prstGeom>
          <a:ln>
            <a:solidFill>
              <a:schemeClr val="accent6"/>
            </a:solidFill>
          </a:ln>
        </p:spPr>
      </p:pic>
      <p:sp>
        <p:nvSpPr>
          <p:cNvPr id="2" name="Title 1">
            <a:extLst>
              <a:ext uri="{FF2B5EF4-FFF2-40B4-BE49-F238E27FC236}">
                <a16:creationId xmlns:a16="http://schemas.microsoft.com/office/drawing/2014/main" id="{AA31F9DD-4632-B943-BABC-AC03D42D6409}"/>
              </a:ext>
            </a:extLst>
          </p:cNvPr>
          <p:cNvSpPr>
            <a:spLocks noGrp="1"/>
          </p:cNvSpPr>
          <p:nvPr>
            <p:ph type="title"/>
          </p:nvPr>
        </p:nvSpPr>
        <p:spPr>
          <a:xfrm>
            <a:off x="255116" y="277215"/>
            <a:ext cx="11698287" cy="571500"/>
          </a:xfrm>
        </p:spPr>
        <p:txBody>
          <a:bodyPr>
            <a:normAutofit fontScale="90000"/>
          </a:bodyPr>
          <a:lstStyle/>
          <a:p>
            <a:r>
              <a:rPr lang="en-US" dirty="0">
                <a:solidFill>
                  <a:schemeClr val="bg1"/>
                </a:solidFill>
              </a:rPr>
              <a:t>Sources of data in gbiF: digitized specimens from Museum collections</a:t>
            </a:r>
          </a:p>
        </p:txBody>
      </p:sp>
      <p:pic>
        <p:nvPicPr>
          <p:cNvPr id="4" name="Picture 3">
            <a:extLst>
              <a:ext uri="{FF2B5EF4-FFF2-40B4-BE49-F238E27FC236}">
                <a16:creationId xmlns:a16="http://schemas.microsoft.com/office/drawing/2014/main" id="{0BE81A71-C784-7B45-8FA0-8613CB4DB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9315" y="2558542"/>
            <a:ext cx="2470665" cy="4022243"/>
          </a:xfrm>
          <a:prstGeom prst="rect">
            <a:avLst/>
          </a:prstGeom>
          <a:ln>
            <a:solidFill>
              <a:schemeClr val="accent6"/>
            </a:solidFill>
          </a:ln>
        </p:spPr>
      </p:pic>
      <p:pic>
        <p:nvPicPr>
          <p:cNvPr id="10" name="Picture 9">
            <a:extLst>
              <a:ext uri="{FF2B5EF4-FFF2-40B4-BE49-F238E27FC236}">
                <a16:creationId xmlns:a16="http://schemas.microsoft.com/office/drawing/2014/main" id="{EDF7163D-AD7B-3A41-A106-EF241683A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842" y="963350"/>
            <a:ext cx="5129885" cy="5314745"/>
          </a:xfrm>
          <a:prstGeom prst="rect">
            <a:avLst/>
          </a:prstGeom>
          <a:ln>
            <a:solidFill>
              <a:schemeClr val="accent6"/>
            </a:solidFill>
          </a:ln>
        </p:spPr>
      </p:pic>
      <p:pic>
        <p:nvPicPr>
          <p:cNvPr id="12" name="Picture 11">
            <a:extLst>
              <a:ext uri="{FF2B5EF4-FFF2-40B4-BE49-F238E27FC236}">
                <a16:creationId xmlns:a16="http://schemas.microsoft.com/office/drawing/2014/main" id="{A4B012ED-C14E-8145-ACB5-BFF43E7A31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022" y="2558541"/>
            <a:ext cx="2688665" cy="4022243"/>
          </a:xfrm>
          <a:prstGeom prst="rect">
            <a:avLst/>
          </a:prstGeom>
          <a:ln>
            <a:solidFill>
              <a:schemeClr val="accent6"/>
            </a:solidFill>
          </a:ln>
        </p:spPr>
      </p:pic>
    </p:spTree>
    <p:extLst>
      <p:ext uri="{BB962C8B-B14F-4D97-AF65-F5344CB8AC3E}">
        <p14:creationId xmlns:p14="http://schemas.microsoft.com/office/powerpoint/2010/main" val="1541290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2E5D95-E491-294F-AB14-D786CB606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963" y="4960984"/>
            <a:ext cx="4205153" cy="1110272"/>
          </a:xfrm>
          <a:prstGeom prst="rect">
            <a:avLst/>
          </a:prstGeom>
        </p:spPr>
      </p:pic>
      <p:pic>
        <p:nvPicPr>
          <p:cNvPr id="10" name="Picture 9">
            <a:extLst>
              <a:ext uri="{FF2B5EF4-FFF2-40B4-BE49-F238E27FC236}">
                <a16:creationId xmlns:a16="http://schemas.microsoft.com/office/drawing/2014/main" id="{67075328-8124-A948-BADB-1405F571C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7963" y="891247"/>
            <a:ext cx="4205153" cy="3993506"/>
          </a:xfrm>
          <a:prstGeom prst="rect">
            <a:avLst/>
          </a:prstGeom>
        </p:spPr>
      </p:pic>
      <p:sp>
        <p:nvSpPr>
          <p:cNvPr id="2" name="Title 1">
            <a:extLst>
              <a:ext uri="{FF2B5EF4-FFF2-40B4-BE49-F238E27FC236}">
                <a16:creationId xmlns:a16="http://schemas.microsoft.com/office/drawing/2014/main" id="{AA31F9DD-4632-B943-BABC-AC03D42D6409}"/>
              </a:ext>
            </a:extLst>
          </p:cNvPr>
          <p:cNvSpPr>
            <a:spLocks noGrp="1"/>
          </p:cNvSpPr>
          <p:nvPr>
            <p:ph type="title"/>
          </p:nvPr>
        </p:nvSpPr>
        <p:spPr>
          <a:xfrm>
            <a:off x="255116" y="277215"/>
            <a:ext cx="11698287" cy="571500"/>
          </a:xfrm>
        </p:spPr>
        <p:txBody>
          <a:bodyPr>
            <a:normAutofit/>
          </a:bodyPr>
          <a:lstStyle/>
          <a:p>
            <a:r>
              <a:rPr lang="en-US" dirty="0">
                <a:solidFill>
                  <a:schemeClr val="bg1"/>
                </a:solidFill>
              </a:rPr>
              <a:t>Sources of data in gbiF: taxonomic literature, old and new</a:t>
            </a:r>
          </a:p>
        </p:txBody>
      </p:sp>
      <p:sp>
        <p:nvSpPr>
          <p:cNvPr id="4" name="Footer Placeholder 3">
            <a:extLst>
              <a:ext uri="{FF2B5EF4-FFF2-40B4-BE49-F238E27FC236}">
                <a16:creationId xmlns:a16="http://schemas.microsoft.com/office/drawing/2014/main" id="{5C00E1A1-03B1-664E-B643-63F15FFC1FE7}"/>
              </a:ext>
            </a:extLst>
          </p:cNvPr>
          <p:cNvSpPr>
            <a:spLocks noGrp="1"/>
          </p:cNvSpPr>
          <p:nvPr>
            <p:ph type="ftr" sz="quarter" idx="11"/>
          </p:nvPr>
        </p:nvSpPr>
        <p:spPr>
          <a:xfrm>
            <a:off x="255589" y="6332538"/>
            <a:ext cx="5783262"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dirty="0">
              <a:solidFill>
                <a:schemeClr val="bg1"/>
              </a:solidFill>
            </a:endParaRPr>
          </a:p>
        </p:txBody>
      </p:sp>
      <p:pic>
        <p:nvPicPr>
          <p:cNvPr id="6" name="Picture 5">
            <a:extLst>
              <a:ext uri="{FF2B5EF4-FFF2-40B4-BE49-F238E27FC236}">
                <a16:creationId xmlns:a16="http://schemas.microsoft.com/office/drawing/2014/main" id="{AD321882-BD79-BC47-93F3-2FBDCED4C4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5116" y="1102553"/>
            <a:ext cx="5931371" cy="1229271"/>
          </a:xfrm>
          <a:prstGeom prst="rect">
            <a:avLst/>
          </a:prstGeom>
          <a:ln>
            <a:solidFill>
              <a:schemeClr val="tx1"/>
            </a:solidFill>
          </a:ln>
        </p:spPr>
      </p:pic>
      <p:pic>
        <p:nvPicPr>
          <p:cNvPr id="9" name="Picture 8">
            <a:extLst>
              <a:ext uri="{FF2B5EF4-FFF2-40B4-BE49-F238E27FC236}">
                <a16:creationId xmlns:a16="http://schemas.microsoft.com/office/drawing/2014/main" id="{BA6D5736-039B-CD4C-88F8-4B0167A2B2B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5116" y="2331823"/>
            <a:ext cx="5931371" cy="2529225"/>
          </a:xfrm>
          <a:prstGeom prst="rect">
            <a:avLst/>
          </a:prstGeom>
        </p:spPr>
      </p:pic>
      <p:pic>
        <p:nvPicPr>
          <p:cNvPr id="12" name="Picture 11">
            <a:extLst>
              <a:ext uri="{FF2B5EF4-FFF2-40B4-BE49-F238E27FC236}">
                <a16:creationId xmlns:a16="http://schemas.microsoft.com/office/drawing/2014/main" id="{DE9542DD-4605-7A48-97AF-5661C8E63B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0884" y="2604844"/>
            <a:ext cx="2658857" cy="3329632"/>
          </a:xfrm>
          <a:prstGeom prst="rect">
            <a:avLst/>
          </a:prstGeom>
          <a:ln>
            <a:solidFill>
              <a:schemeClr val="tx1"/>
            </a:solidFill>
          </a:ln>
        </p:spPr>
      </p:pic>
      <p:sp>
        <p:nvSpPr>
          <p:cNvPr id="8" name="Up Arrow 7"/>
          <p:cNvSpPr/>
          <p:nvPr/>
        </p:nvSpPr>
        <p:spPr>
          <a:xfrm>
            <a:off x="7948071" y="3886883"/>
            <a:ext cx="3084886" cy="1467548"/>
          </a:xfrm>
          <a:prstGeom prst="upArrow">
            <a:avLst>
              <a:gd name="adj1" fmla="val 50000"/>
              <a:gd name="adj2" fmla="val 52460"/>
            </a:avLst>
          </a:prstGeom>
          <a:solidFill>
            <a:schemeClr val="bg2">
              <a:lumMod val="9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US" sz="1600" dirty="0">
              <a:solidFill>
                <a:schemeClr val="bg1"/>
              </a:solidFill>
            </a:endParaRPr>
          </a:p>
          <a:p>
            <a:pPr algn="ctr"/>
            <a:r>
              <a:rPr lang="en-US" sz="1600" dirty="0">
                <a:solidFill>
                  <a:schemeClr val="accent5"/>
                </a:solidFill>
              </a:rPr>
              <a:t>Data liberation</a:t>
            </a:r>
            <a:endParaRPr lang="en-GB" sz="1600" dirty="0">
              <a:solidFill>
                <a:schemeClr val="accent5"/>
              </a:solidFill>
            </a:endParaRPr>
          </a:p>
        </p:txBody>
      </p:sp>
      <p:pic>
        <p:nvPicPr>
          <p:cNvPr id="17" name="Picture 16">
            <a:extLst>
              <a:ext uri="{FF2B5EF4-FFF2-40B4-BE49-F238E27FC236}">
                <a16:creationId xmlns:a16="http://schemas.microsoft.com/office/drawing/2014/main" id="{714C10C7-AA1F-8845-B678-5DBD4362E3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1178" y="4403108"/>
            <a:ext cx="1277427" cy="319357"/>
          </a:xfrm>
          <a:prstGeom prst="rect">
            <a:avLst/>
          </a:prstGeom>
        </p:spPr>
      </p:pic>
    </p:spTree>
    <p:extLst>
      <p:ext uri="{BB962C8B-B14F-4D97-AF65-F5344CB8AC3E}">
        <p14:creationId xmlns:p14="http://schemas.microsoft.com/office/powerpoint/2010/main" val="2986823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65" y="333022"/>
            <a:ext cx="11701463" cy="558799"/>
          </a:xfrm>
        </p:spPr>
        <p:txBody>
          <a:bodyPr/>
          <a:lstStyle/>
          <a:p>
            <a:r>
              <a:rPr lang="en-GB" dirty="0">
                <a:solidFill>
                  <a:schemeClr val="bg1"/>
                </a:solidFill>
              </a:rPr>
              <a:t>Global biodiversity vs. digitally available data</a:t>
            </a:r>
          </a:p>
        </p:txBody>
      </p:sp>
      <p:sp>
        <p:nvSpPr>
          <p:cNvPr id="3" name="Footer Placehold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endParaRPr>
          </a:p>
        </p:txBody>
      </p:sp>
      <p:pic>
        <p:nvPicPr>
          <p:cNvPr id="4"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5715002" y="845396"/>
            <a:ext cx="5626340" cy="52512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76" y="2643639"/>
            <a:ext cx="4623239" cy="3410476"/>
          </a:xfrm>
          <a:prstGeom prst="rect">
            <a:avLst/>
          </a:prstGeom>
        </p:spPr>
      </p:pic>
      <p:sp>
        <p:nvSpPr>
          <p:cNvPr id="6" name="Text Placeholder 2"/>
          <p:cNvSpPr txBox="1">
            <a:spLocks/>
          </p:cNvSpPr>
          <p:nvPr/>
        </p:nvSpPr>
        <p:spPr bwMode="auto">
          <a:xfrm rot="16200000">
            <a:off x="-1360303" y="3831645"/>
            <a:ext cx="3989472"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60960" numCol="1" anchor="ctr" anchorCtr="0" compatLnSpc="1">
            <a:prstTxWarp prst="textNoShape">
              <a:avLst/>
            </a:prstTxWarp>
            <a:noAutofit/>
          </a:bodyPr>
          <a:lstStyle>
            <a:lvl1pPr marL="0" indent="0" algn="r" defTabSz="455613" rtl="0" eaLnBrk="1" fontAlgn="base" hangingPunct="1">
              <a:spcBef>
                <a:spcPct val="20000"/>
              </a:spcBef>
              <a:spcAft>
                <a:spcPct val="0"/>
              </a:spcAft>
              <a:buFont typeface="Arial" panose="020B0604020202020204" pitchFamily="34" charset="0"/>
              <a:buNone/>
              <a:defRPr sz="900" b="0" kern="1200" cap="none" baseline="0">
                <a:solidFill>
                  <a:schemeClr val="tx1"/>
                </a:solidFill>
                <a:latin typeface="Arial Narrow"/>
                <a:ea typeface="Arial Narrow" panose="020B0604020202020204" pitchFamily="34" charset="0"/>
                <a:cs typeface="Arial Narrow"/>
              </a:defRPr>
            </a:lvl1pPr>
            <a:lvl2pPr marL="457189" indent="0" algn="l" defTabSz="455613" rtl="0" eaLnBrk="1" fontAlgn="base" hangingPunct="1">
              <a:spcBef>
                <a:spcPct val="20000"/>
              </a:spcBef>
              <a:spcAft>
                <a:spcPct val="0"/>
              </a:spcAft>
              <a:buFont typeface="Arial" panose="020B0604020202020204" pitchFamily="34" charset="0"/>
              <a:buNone/>
              <a:defRPr sz="2400" kern="1200">
                <a:solidFill>
                  <a:schemeClr val="tx1"/>
                </a:solidFill>
                <a:latin typeface="Arial Narrow"/>
                <a:ea typeface="Arial Narrow" panose="020B0604020202020204" pitchFamily="34" charset="0"/>
                <a:cs typeface="Arial Narrow"/>
              </a:defRPr>
            </a:lvl2pPr>
            <a:lvl3pPr marL="914377" indent="0" algn="l" defTabSz="455613" rtl="0" eaLnBrk="1" fontAlgn="base" hangingPunct="1">
              <a:spcBef>
                <a:spcPct val="20000"/>
              </a:spcBef>
              <a:spcAft>
                <a:spcPct val="0"/>
              </a:spcAft>
              <a:buFont typeface="System Font Regular"/>
              <a:buNone/>
              <a:defRPr sz="2200" kern="1200">
                <a:solidFill>
                  <a:schemeClr val="tx1"/>
                </a:solidFill>
                <a:latin typeface="Arial Narrow"/>
                <a:ea typeface="Arial Narrow" panose="020B0604020202020204" pitchFamily="34" charset="0"/>
                <a:cs typeface="Arial Narrow"/>
              </a:defRPr>
            </a:lvl3pPr>
            <a:lvl4pPr marL="1371566" indent="0" algn="l" defTabSz="455613" rtl="0" eaLnBrk="1" fontAlgn="base" hangingPunct="1">
              <a:spcBef>
                <a:spcPct val="20000"/>
              </a:spcBef>
              <a:spcAft>
                <a:spcPct val="0"/>
              </a:spcAft>
              <a:buFont typeface="Arial" panose="020B0604020202020204" pitchFamily="34" charset="0"/>
              <a:buNone/>
              <a:defRPr sz="2000" kern="1200">
                <a:solidFill>
                  <a:schemeClr val="tx1"/>
                </a:solidFill>
                <a:latin typeface="Arial Narrow"/>
                <a:ea typeface="Arial Narrow" panose="020B0604020202020204" pitchFamily="34" charset="0"/>
                <a:cs typeface="Arial Narrow"/>
              </a:defRPr>
            </a:lvl4pPr>
            <a:lvl5pPr marL="1828754" indent="0" algn="l" defTabSz="455613" rtl="0" eaLnBrk="1" fontAlgn="base" hangingPunct="1">
              <a:spcBef>
                <a:spcPct val="20000"/>
              </a:spcBef>
              <a:spcAft>
                <a:spcPct val="0"/>
              </a:spcAft>
              <a:buFont typeface="Arial" panose="020B0604020202020204" pitchFamily="34" charset="0"/>
              <a:buNone/>
              <a:defRPr sz="2000" kern="1200">
                <a:solidFill>
                  <a:schemeClr val="tx1"/>
                </a:solidFill>
                <a:latin typeface="Arial Narrow"/>
                <a:ea typeface="Arial Narrow" panose="020B0604020202020204" pitchFamily="34" charset="0"/>
                <a:cs typeface="Arial Narrow"/>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sz="1200" b="0" i="1" u="none" strike="noStrike" kern="1200" cap="none" spc="0" normalizeH="0" baseline="0" noProof="0" dirty="0">
                <a:ln>
                  <a:noFill/>
                </a:ln>
                <a:solidFill>
                  <a:srgbClr val="86C14F"/>
                </a:solidFill>
                <a:effectLst/>
                <a:uLnTx/>
                <a:uFillTx/>
                <a:latin typeface="Arial Narrow"/>
              </a:rPr>
              <a:t>Image: FL Fawcett in </a:t>
            </a:r>
            <a:r>
              <a:rPr kumimoji="0" lang="en-GB" sz="1200" b="0" i="1" u="none" strike="noStrike" kern="1200" cap="none" spc="0" normalizeH="0" baseline="0" noProof="0" dirty="0" err="1">
                <a:ln>
                  <a:noFill/>
                </a:ln>
                <a:solidFill>
                  <a:srgbClr val="86C14F"/>
                </a:solidFill>
                <a:effectLst/>
                <a:uLnTx/>
                <a:uFillTx/>
                <a:latin typeface="Arial Narrow"/>
              </a:rPr>
              <a:t>Wheller</a:t>
            </a:r>
            <a:r>
              <a:rPr kumimoji="0" lang="en-GB" sz="1200" b="0" i="1" u="none" strike="noStrike" kern="1200" cap="none" spc="0" normalizeH="0" baseline="0" noProof="0" dirty="0">
                <a:ln>
                  <a:noFill/>
                </a:ln>
                <a:solidFill>
                  <a:srgbClr val="86C14F"/>
                </a:solidFill>
                <a:effectLst/>
                <a:uLnTx/>
                <a:uFillTx/>
                <a:latin typeface="Arial Narrow"/>
              </a:rPr>
              <a:t> Ann. </a:t>
            </a:r>
            <a:r>
              <a:rPr kumimoji="0" lang="en-GB" sz="1200" b="0" i="1" u="none" strike="noStrike" kern="1200" cap="none" spc="0" normalizeH="0" baseline="0" noProof="0" dirty="0" err="1">
                <a:ln>
                  <a:noFill/>
                </a:ln>
                <a:solidFill>
                  <a:srgbClr val="86C14F"/>
                </a:solidFill>
                <a:effectLst/>
                <a:uLnTx/>
                <a:uFillTx/>
                <a:latin typeface="Arial Narrow"/>
              </a:rPr>
              <a:t>Entomol</a:t>
            </a:r>
            <a:r>
              <a:rPr kumimoji="0" lang="en-GB" sz="1200" b="0" i="1" u="none" strike="noStrike" kern="1200" cap="none" spc="0" normalizeH="0" baseline="0" noProof="0" dirty="0">
                <a:ln>
                  <a:noFill/>
                </a:ln>
                <a:solidFill>
                  <a:srgbClr val="86C14F"/>
                </a:solidFill>
                <a:effectLst/>
                <a:uLnTx/>
                <a:uFillTx/>
                <a:latin typeface="Arial Narrow"/>
              </a:rPr>
              <a:t>. Soc. Am. 1990</a:t>
            </a:r>
          </a:p>
        </p:txBody>
      </p:sp>
      <p:sp>
        <p:nvSpPr>
          <p:cNvPr id="7" name="Text Placeholder 2"/>
          <p:cNvSpPr txBox="1">
            <a:spLocks/>
          </p:cNvSpPr>
          <p:nvPr/>
        </p:nvSpPr>
        <p:spPr bwMode="auto">
          <a:xfrm rot="16200000">
            <a:off x="9909209" y="3192494"/>
            <a:ext cx="3304051"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60960" numCol="1" anchor="ctr" anchorCtr="0" compatLnSpc="1">
            <a:prstTxWarp prst="textNoShape">
              <a:avLst/>
            </a:prstTxWarp>
            <a:noAutofit/>
          </a:bodyPr>
          <a:lstStyle>
            <a:lvl1pPr marL="0" indent="0" algn="r" defTabSz="455613" rtl="0" eaLnBrk="1" fontAlgn="base" hangingPunct="1">
              <a:spcBef>
                <a:spcPct val="20000"/>
              </a:spcBef>
              <a:spcAft>
                <a:spcPct val="0"/>
              </a:spcAft>
              <a:buFont typeface="Arial" panose="020B0604020202020204" pitchFamily="34" charset="0"/>
              <a:buNone/>
              <a:defRPr sz="900" b="0" kern="1200" cap="none" baseline="0">
                <a:solidFill>
                  <a:schemeClr val="tx1"/>
                </a:solidFill>
                <a:latin typeface="Arial Narrow"/>
                <a:ea typeface="Arial Narrow" panose="020B0604020202020204" pitchFamily="34" charset="0"/>
                <a:cs typeface="Arial Narrow"/>
              </a:defRPr>
            </a:lvl1pPr>
            <a:lvl2pPr marL="457189" indent="0" algn="l" defTabSz="455613" rtl="0" eaLnBrk="1" fontAlgn="base" hangingPunct="1">
              <a:spcBef>
                <a:spcPct val="20000"/>
              </a:spcBef>
              <a:spcAft>
                <a:spcPct val="0"/>
              </a:spcAft>
              <a:buFont typeface="Arial" panose="020B0604020202020204" pitchFamily="34" charset="0"/>
              <a:buNone/>
              <a:defRPr sz="2400" kern="1200">
                <a:solidFill>
                  <a:schemeClr val="tx1"/>
                </a:solidFill>
                <a:latin typeface="Arial Narrow"/>
                <a:ea typeface="Arial Narrow" panose="020B0604020202020204" pitchFamily="34" charset="0"/>
                <a:cs typeface="Arial Narrow"/>
              </a:defRPr>
            </a:lvl2pPr>
            <a:lvl3pPr marL="914377" indent="0" algn="l" defTabSz="455613" rtl="0" eaLnBrk="1" fontAlgn="base" hangingPunct="1">
              <a:spcBef>
                <a:spcPct val="20000"/>
              </a:spcBef>
              <a:spcAft>
                <a:spcPct val="0"/>
              </a:spcAft>
              <a:buFont typeface="System Font Regular"/>
              <a:buNone/>
              <a:defRPr sz="2200" kern="1200">
                <a:solidFill>
                  <a:schemeClr val="tx1"/>
                </a:solidFill>
                <a:latin typeface="Arial Narrow"/>
                <a:ea typeface="Arial Narrow" panose="020B0604020202020204" pitchFamily="34" charset="0"/>
                <a:cs typeface="Arial Narrow"/>
              </a:defRPr>
            </a:lvl3pPr>
            <a:lvl4pPr marL="1371566" indent="0" algn="l" defTabSz="455613" rtl="0" eaLnBrk="1" fontAlgn="base" hangingPunct="1">
              <a:spcBef>
                <a:spcPct val="20000"/>
              </a:spcBef>
              <a:spcAft>
                <a:spcPct val="0"/>
              </a:spcAft>
              <a:buFont typeface="Arial" panose="020B0604020202020204" pitchFamily="34" charset="0"/>
              <a:buNone/>
              <a:defRPr sz="2000" kern="1200">
                <a:solidFill>
                  <a:schemeClr val="tx1"/>
                </a:solidFill>
                <a:latin typeface="Arial Narrow"/>
                <a:ea typeface="Arial Narrow" panose="020B0604020202020204" pitchFamily="34" charset="0"/>
                <a:cs typeface="Arial Narrow"/>
              </a:defRPr>
            </a:lvl4pPr>
            <a:lvl5pPr marL="1828754" indent="0" algn="l" defTabSz="455613" rtl="0" eaLnBrk="1" fontAlgn="base" hangingPunct="1">
              <a:spcBef>
                <a:spcPct val="20000"/>
              </a:spcBef>
              <a:spcAft>
                <a:spcPct val="0"/>
              </a:spcAft>
              <a:buFont typeface="Arial" panose="020B0604020202020204" pitchFamily="34" charset="0"/>
              <a:buNone/>
              <a:defRPr sz="2000" kern="1200">
                <a:solidFill>
                  <a:schemeClr val="tx1"/>
                </a:solidFill>
                <a:latin typeface="Arial Narrow"/>
                <a:ea typeface="Arial Narrow" panose="020B0604020202020204" pitchFamily="34" charset="0"/>
                <a:cs typeface="Arial Narrow"/>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sz="1500" b="0" i="1" u="none" strike="noStrike" kern="1200" cap="none" spc="0" normalizeH="0" baseline="0" noProof="0" dirty="0">
                <a:ln>
                  <a:noFill/>
                </a:ln>
                <a:solidFill>
                  <a:srgbClr val="86C14F"/>
                </a:solidFill>
                <a:effectLst/>
                <a:uLnTx/>
                <a:uFillTx/>
                <a:latin typeface="Arial Narrow"/>
              </a:rPr>
              <a:t>Troudet et al. Nature Scientific Reports 2017</a:t>
            </a:r>
          </a:p>
        </p:txBody>
      </p:sp>
      <p:pic>
        <p:nvPicPr>
          <p:cNvPr id="11" name="Picture 10">
            <a:extLst>
              <a:ext uri="{FF2B5EF4-FFF2-40B4-BE49-F238E27FC236}">
                <a16:creationId xmlns:a16="http://schemas.microsoft.com/office/drawing/2014/main" id="{C5292A13-B968-284D-BED3-29C966460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2582" y="818875"/>
            <a:ext cx="3467100" cy="2400300"/>
          </a:xfrm>
          <a:prstGeom prst="rect">
            <a:avLst/>
          </a:prstGeom>
        </p:spPr>
      </p:pic>
      <p:grpSp>
        <p:nvGrpSpPr>
          <p:cNvPr id="12" name="Group 11">
            <a:extLst>
              <a:ext uri="{FF2B5EF4-FFF2-40B4-BE49-F238E27FC236}">
                <a16:creationId xmlns:a16="http://schemas.microsoft.com/office/drawing/2014/main" id="{DA6B7182-438D-C347-A517-02837EB45159}"/>
              </a:ext>
            </a:extLst>
          </p:cNvPr>
          <p:cNvGrpSpPr>
            <a:grpSpLocks noChangeAspect="1"/>
          </p:cNvGrpSpPr>
          <p:nvPr/>
        </p:nvGrpSpPr>
        <p:grpSpPr>
          <a:xfrm>
            <a:off x="2628588" y="1168641"/>
            <a:ext cx="719298" cy="719298"/>
            <a:chOff x="7261079" y="1312279"/>
            <a:chExt cx="719298" cy="719298"/>
          </a:xfrm>
          <a:effectLst>
            <a:outerShdw blurRad="63500" sx="102000" sy="102000" algn="ctr" rotWithShape="0">
              <a:prstClr val="black">
                <a:alpha val="20000"/>
              </a:prstClr>
            </a:outerShdw>
          </a:effectLst>
        </p:grpSpPr>
        <p:sp>
          <p:nvSpPr>
            <p:cNvPr id="13" name="Freeform: Shape 17">
              <a:extLst>
                <a:ext uri="{FF2B5EF4-FFF2-40B4-BE49-F238E27FC236}">
                  <a16:creationId xmlns:a16="http://schemas.microsoft.com/office/drawing/2014/main" id="{79AD9FF5-5C6D-DA4E-89BA-AB5B19EDFFF1}"/>
                </a:ext>
              </a:extLst>
            </p:cNvPr>
            <p:cNvSpPr/>
            <p:nvPr/>
          </p:nvSpPr>
          <p:spPr>
            <a:xfrm>
              <a:off x="7261079" y="1312279"/>
              <a:ext cx="719298" cy="719298"/>
            </a:xfrm>
            <a:custGeom>
              <a:avLst/>
              <a:gdLst>
                <a:gd name="connsiteX0" fmla="*/ 1323197 w 1323196"/>
                <a:gd name="connsiteY0" fmla="*/ 661598 h 1323196"/>
                <a:gd name="connsiteX1" fmla="*/ 661599 w 1323196"/>
                <a:gd name="connsiteY1" fmla="*/ 0 h 1323196"/>
                <a:gd name="connsiteX2" fmla="*/ 0 w 1323196"/>
                <a:gd name="connsiteY2" fmla="*/ 661598 h 1323196"/>
                <a:gd name="connsiteX3" fmla="*/ 661599 w 1323196"/>
                <a:gd name="connsiteY3" fmla="*/ 1323196 h 1323196"/>
                <a:gd name="connsiteX4" fmla="*/ 1323197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7" y="661598"/>
                  </a:moveTo>
                  <a:cubicBezTo>
                    <a:pt x="1323197" y="296212"/>
                    <a:pt x="1026984" y="0"/>
                    <a:pt x="661599" y="0"/>
                  </a:cubicBezTo>
                  <a:cubicBezTo>
                    <a:pt x="296212" y="0"/>
                    <a:pt x="0" y="296212"/>
                    <a:pt x="0" y="661598"/>
                  </a:cubicBezTo>
                  <a:cubicBezTo>
                    <a:pt x="0" y="1026985"/>
                    <a:pt x="296212" y="1323196"/>
                    <a:pt x="661599" y="1323196"/>
                  </a:cubicBezTo>
                  <a:cubicBezTo>
                    <a:pt x="1027078" y="1323103"/>
                    <a:pt x="1323197" y="1026891"/>
                    <a:pt x="1323197" y="661598"/>
                  </a:cubicBezTo>
                  <a:close/>
                </a:path>
              </a:pathLst>
            </a:custGeom>
            <a:solidFill>
              <a:schemeClr val="accent6"/>
            </a:solidFill>
            <a:ln w="9335" cap="flat">
              <a:noFill/>
              <a:prstDash val="solid"/>
              <a:miter/>
            </a:ln>
          </p:spPr>
          <p:txBody>
            <a:bodyPr rtlCol="0" anchor="ctr"/>
            <a:lstStyle/>
            <a:p>
              <a:endParaRPr lang="en-GB" dirty="0"/>
            </a:p>
          </p:txBody>
        </p:sp>
        <p:sp>
          <p:nvSpPr>
            <p:cNvPr id="14" name="Freeform: Shape 18">
              <a:extLst>
                <a:ext uri="{FF2B5EF4-FFF2-40B4-BE49-F238E27FC236}">
                  <a16:creationId xmlns:a16="http://schemas.microsoft.com/office/drawing/2014/main" id="{4DAD0AB3-9CD2-9B41-A760-8439B24CA9D4}"/>
                </a:ext>
              </a:extLst>
            </p:cNvPr>
            <p:cNvSpPr/>
            <p:nvPr/>
          </p:nvSpPr>
          <p:spPr>
            <a:xfrm>
              <a:off x="7439185" y="1455133"/>
              <a:ext cx="364507" cy="466067"/>
            </a:xfrm>
            <a:custGeom>
              <a:avLst/>
              <a:gdLst>
                <a:gd name="connsiteX0" fmla="*/ 667886 w 670535"/>
                <a:gd name="connsiteY0" fmla="*/ 302653 h 857360"/>
                <a:gd name="connsiteX1" fmla="*/ 335267 w 670535"/>
                <a:gd name="connsiteY1" fmla="*/ 0 h 857360"/>
                <a:gd name="connsiteX2" fmla="*/ 2649 w 670535"/>
                <a:gd name="connsiteY2" fmla="*/ 302653 h 857360"/>
                <a:gd name="connsiteX3" fmla="*/ 120087 w 670535"/>
                <a:gd name="connsiteY3" fmla="*/ 466396 h 857360"/>
                <a:gd name="connsiteX4" fmla="*/ 220256 w 670535"/>
                <a:gd name="connsiteY4" fmla="*/ 477131 h 857360"/>
                <a:gd name="connsiteX5" fmla="*/ 189729 w 670535"/>
                <a:gd name="connsiteY5" fmla="*/ 757753 h 857360"/>
                <a:gd name="connsiteX6" fmla="*/ 285884 w 670535"/>
                <a:gd name="connsiteY6" fmla="*/ 857361 h 857360"/>
                <a:gd name="connsiteX7" fmla="*/ 384745 w 670535"/>
                <a:gd name="connsiteY7" fmla="*/ 857361 h 857360"/>
                <a:gd name="connsiteX8" fmla="*/ 480900 w 670535"/>
                <a:gd name="connsiteY8" fmla="*/ 757753 h 857360"/>
                <a:gd name="connsiteX9" fmla="*/ 450373 w 670535"/>
                <a:gd name="connsiteY9" fmla="*/ 477131 h 857360"/>
                <a:gd name="connsiteX10" fmla="*/ 550541 w 670535"/>
                <a:gd name="connsiteY10" fmla="*/ 466396 h 857360"/>
                <a:gd name="connsiteX11" fmla="*/ 667886 w 670535"/>
                <a:gd name="connsiteY11" fmla="*/ 302653 h 85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535" h="857360">
                  <a:moveTo>
                    <a:pt x="667886" y="302653"/>
                  </a:moveTo>
                  <a:cubicBezTo>
                    <a:pt x="634092" y="132469"/>
                    <a:pt x="477912" y="0"/>
                    <a:pt x="335267" y="0"/>
                  </a:cubicBezTo>
                  <a:cubicBezTo>
                    <a:pt x="192717" y="0"/>
                    <a:pt x="36443" y="132469"/>
                    <a:pt x="2649" y="302653"/>
                  </a:cubicBezTo>
                  <a:cubicBezTo>
                    <a:pt x="-12848" y="380603"/>
                    <a:pt x="41390" y="455006"/>
                    <a:pt x="120087" y="466396"/>
                  </a:cubicBezTo>
                  <a:cubicBezTo>
                    <a:pt x="151734" y="470970"/>
                    <a:pt x="185341" y="474610"/>
                    <a:pt x="220256" y="477131"/>
                  </a:cubicBezTo>
                  <a:lnTo>
                    <a:pt x="189729" y="757753"/>
                  </a:lnTo>
                  <a:cubicBezTo>
                    <a:pt x="187769" y="812178"/>
                    <a:pt x="231365" y="857361"/>
                    <a:pt x="285884" y="857361"/>
                  </a:cubicBezTo>
                  <a:lnTo>
                    <a:pt x="384745" y="857361"/>
                  </a:lnTo>
                  <a:cubicBezTo>
                    <a:pt x="439263" y="857361"/>
                    <a:pt x="482860" y="812178"/>
                    <a:pt x="480900" y="757753"/>
                  </a:cubicBezTo>
                  <a:lnTo>
                    <a:pt x="450373" y="477131"/>
                  </a:lnTo>
                  <a:cubicBezTo>
                    <a:pt x="485287" y="474610"/>
                    <a:pt x="518894" y="471063"/>
                    <a:pt x="550541" y="466396"/>
                  </a:cubicBezTo>
                  <a:cubicBezTo>
                    <a:pt x="629146" y="455006"/>
                    <a:pt x="683384" y="380603"/>
                    <a:pt x="667886" y="302653"/>
                  </a:cubicBezTo>
                  <a:close/>
                </a:path>
              </a:pathLst>
            </a:custGeom>
            <a:solidFill>
              <a:srgbClr val="FFFFFF"/>
            </a:solidFill>
            <a:ln w="9335" cap="flat">
              <a:noFill/>
              <a:prstDash val="solid"/>
              <a:miter/>
            </a:ln>
          </p:spPr>
          <p:txBody>
            <a:bodyPr rtlCol="0" anchor="ctr"/>
            <a:lstStyle/>
            <a:p>
              <a:endParaRPr lang="en-GB"/>
            </a:p>
          </p:txBody>
        </p:sp>
      </p:grpSp>
      <p:grpSp>
        <p:nvGrpSpPr>
          <p:cNvPr id="18" name="Group 17">
            <a:extLst>
              <a:ext uri="{FF2B5EF4-FFF2-40B4-BE49-F238E27FC236}">
                <a16:creationId xmlns:a16="http://schemas.microsoft.com/office/drawing/2014/main" id="{78945E40-6415-AA43-B9B3-AF04A22C0BCB}"/>
              </a:ext>
            </a:extLst>
          </p:cNvPr>
          <p:cNvGrpSpPr>
            <a:grpSpLocks noChangeAspect="1"/>
          </p:cNvGrpSpPr>
          <p:nvPr/>
        </p:nvGrpSpPr>
        <p:grpSpPr>
          <a:xfrm>
            <a:off x="1747681" y="1160787"/>
            <a:ext cx="719298" cy="719298"/>
            <a:chOff x="8261931" y="1312279"/>
            <a:chExt cx="719298" cy="719298"/>
          </a:xfrm>
          <a:effectLst>
            <a:outerShdw blurRad="63500" sx="102000" sy="102000" algn="ctr" rotWithShape="0">
              <a:prstClr val="black">
                <a:alpha val="20000"/>
              </a:prstClr>
            </a:outerShdw>
          </a:effectLst>
        </p:grpSpPr>
        <p:sp>
          <p:nvSpPr>
            <p:cNvPr id="19" name="Freeform: Shape 40">
              <a:extLst>
                <a:ext uri="{FF2B5EF4-FFF2-40B4-BE49-F238E27FC236}">
                  <a16:creationId xmlns:a16="http://schemas.microsoft.com/office/drawing/2014/main" id="{ACE1A7DD-EF19-A041-8DD7-14F9115EA0D8}"/>
                </a:ext>
              </a:extLst>
            </p:cNvPr>
            <p:cNvSpPr/>
            <p:nvPr/>
          </p:nvSpPr>
          <p:spPr>
            <a:xfrm>
              <a:off x="8261931" y="1312279"/>
              <a:ext cx="719298" cy="719298"/>
            </a:xfrm>
            <a:custGeom>
              <a:avLst/>
              <a:gdLst>
                <a:gd name="connsiteX0" fmla="*/ 1323196 w 1323196"/>
                <a:gd name="connsiteY0" fmla="*/ 661598 h 1323196"/>
                <a:gd name="connsiteX1" fmla="*/ 661598 w 1323196"/>
                <a:gd name="connsiteY1" fmla="*/ 1323196 h 1323196"/>
                <a:gd name="connsiteX2" fmla="*/ 0 w 1323196"/>
                <a:gd name="connsiteY2" fmla="*/ 661598 h 1323196"/>
                <a:gd name="connsiteX3" fmla="*/ 661598 w 1323196"/>
                <a:gd name="connsiteY3" fmla="*/ 0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1026989"/>
                    <a:pt x="1026989" y="1323196"/>
                    <a:pt x="661598" y="1323196"/>
                  </a:cubicBezTo>
                  <a:cubicBezTo>
                    <a:pt x="296208" y="1323196"/>
                    <a:pt x="0" y="1026989"/>
                    <a:pt x="0" y="661598"/>
                  </a:cubicBezTo>
                  <a:cubicBezTo>
                    <a:pt x="0" y="296208"/>
                    <a:pt x="296208" y="0"/>
                    <a:pt x="661598" y="0"/>
                  </a:cubicBezTo>
                  <a:cubicBezTo>
                    <a:pt x="1026989" y="0"/>
                    <a:pt x="1323196" y="296208"/>
                    <a:pt x="1323196" y="661598"/>
                  </a:cubicBezTo>
                  <a:close/>
                </a:path>
              </a:pathLst>
            </a:custGeom>
            <a:solidFill>
              <a:schemeClr val="accent6"/>
            </a:solidFill>
            <a:ln w="9335" cap="flat">
              <a:noFill/>
              <a:prstDash val="solid"/>
              <a:miter/>
            </a:ln>
          </p:spPr>
          <p:txBody>
            <a:bodyPr rtlCol="0" anchor="ctr"/>
            <a:lstStyle/>
            <a:p>
              <a:endParaRPr lang="en-GB" dirty="0"/>
            </a:p>
          </p:txBody>
        </p:sp>
        <p:sp>
          <p:nvSpPr>
            <p:cNvPr id="20" name="Freeform: Shape 41">
              <a:extLst>
                <a:ext uri="{FF2B5EF4-FFF2-40B4-BE49-F238E27FC236}">
                  <a16:creationId xmlns:a16="http://schemas.microsoft.com/office/drawing/2014/main" id="{3F387A7D-9483-954A-84B9-42062AB69551}"/>
                </a:ext>
              </a:extLst>
            </p:cNvPr>
            <p:cNvSpPr/>
            <p:nvPr/>
          </p:nvSpPr>
          <p:spPr>
            <a:xfrm>
              <a:off x="8359039" y="1531864"/>
              <a:ext cx="528080" cy="356807"/>
            </a:xfrm>
            <a:custGeom>
              <a:avLst/>
              <a:gdLst>
                <a:gd name="connsiteX0" fmla="*/ 934700 w 971438"/>
                <a:gd name="connsiteY0" fmla="*/ 0 h 656370"/>
                <a:gd name="connsiteX1" fmla="*/ 715319 w 971438"/>
                <a:gd name="connsiteY1" fmla="*/ 88499 h 656370"/>
                <a:gd name="connsiteX2" fmla="*/ 512928 w 971438"/>
                <a:gd name="connsiteY2" fmla="*/ 357358 h 656370"/>
                <a:gd name="connsiteX3" fmla="*/ 667615 w 971438"/>
                <a:gd name="connsiteY3" fmla="*/ 272220 h 656370"/>
                <a:gd name="connsiteX4" fmla="*/ 896892 w 971438"/>
                <a:gd name="connsiteY4" fmla="*/ 121827 h 656370"/>
                <a:gd name="connsiteX5" fmla="*/ 675644 w 971438"/>
                <a:gd name="connsiteY5" fmla="*/ 310681 h 656370"/>
                <a:gd name="connsiteX6" fmla="*/ 412293 w 971438"/>
                <a:gd name="connsiteY6" fmla="*/ 552374 h 656370"/>
                <a:gd name="connsiteX7" fmla="*/ 285892 w 971438"/>
                <a:gd name="connsiteY7" fmla="*/ 418878 h 656370"/>
                <a:gd name="connsiteX8" fmla="*/ 74072 w 971438"/>
                <a:gd name="connsiteY8" fmla="*/ 188108 h 656370"/>
                <a:gd name="connsiteX9" fmla="*/ 185630 w 971438"/>
                <a:gd name="connsiteY9" fmla="*/ 312548 h 656370"/>
                <a:gd name="connsiteX10" fmla="*/ 390915 w 971438"/>
                <a:gd name="connsiteY10" fmla="*/ 463035 h 656370"/>
                <a:gd name="connsiteX11" fmla="*/ 403238 w 971438"/>
                <a:gd name="connsiteY11" fmla="*/ 324404 h 656370"/>
                <a:gd name="connsiteX12" fmla="*/ 239028 w 971438"/>
                <a:gd name="connsiteY12" fmla="*/ 172238 h 656370"/>
                <a:gd name="connsiteX13" fmla="*/ 46906 w 971438"/>
                <a:gd name="connsiteY13" fmla="*/ 58439 h 656370"/>
                <a:gd name="connsiteX14" fmla="*/ 26555 w 971438"/>
                <a:gd name="connsiteY14" fmla="*/ 403662 h 656370"/>
                <a:gd name="connsiteX15" fmla="*/ 330515 w 971438"/>
                <a:gd name="connsiteY15" fmla="*/ 532303 h 656370"/>
                <a:gd name="connsiteX16" fmla="*/ 406505 w 971438"/>
                <a:gd name="connsiteY16" fmla="*/ 651609 h 656370"/>
                <a:gd name="connsiteX17" fmla="*/ 487162 w 971438"/>
                <a:gd name="connsiteY17" fmla="*/ 656370 h 656370"/>
                <a:gd name="connsiteX18" fmla="*/ 567633 w 971438"/>
                <a:gd name="connsiteY18" fmla="*/ 439790 h 656370"/>
                <a:gd name="connsiteX19" fmla="*/ 861978 w 971438"/>
                <a:gd name="connsiteY19" fmla="*/ 418225 h 656370"/>
                <a:gd name="connsiteX20" fmla="*/ 934700 w 971438"/>
                <a:gd name="connsiteY20" fmla="*/ 0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1438" h="656370">
                  <a:moveTo>
                    <a:pt x="934700" y="0"/>
                  </a:moveTo>
                  <a:cubicBezTo>
                    <a:pt x="934700" y="0"/>
                    <a:pt x="911175" y="68335"/>
                    <a:pt x="715319" y="88499"/>
                  </a:cubicBezTo>
                  <a:cubicBezTo>
                    <a:pt x="519369" y="108664"/>
                    <a:pt x="487069" y="291264"/>
                    <a:pt x="512928" y="357358"/>
                  </a:cubicBezTo>
                  <a:cubicBezTo>
                    <a:pt x="512928" y="357358"/>
                    <a:pt x="573421" y="304520"/>
                    <a:pt x="667615" y="272220"/>
                  </a:cubicBezTo>
                  <a:cubicBezTo>
                    <a:pt x="761809" y="239919"/>
                    <a:pt x="854510" y="196136"/>
                    <a:pt x="896892" y="121827"/>
                  </a:cubicBezTo>
                  <a:cubicBezTo>
                    <a:pt x="896892" y="121827"/>
                    <a:pt x="863191" y="240759"/>
                    <a:pt x="675644" y="310681"/>
                  </a:cubicBezTo>
                  <a:cubicBezTo>
                    <a:pt x="488096" y="380603"/>
                    <a:pt x="412293" y="552374"/>
                    <a:pt x="412293" y="552374"/>
                  </a:cubicBezTo>
                  <a:cubicBezTo>
                    <a:pt x="412293" y="552374"/>
                    <a:pt x="334436" y="448378"/>
                    <a:pt x="285892" y="418878"/>
                  </a:cubicBezTo>
                  <a:cubicBezTo>
                    <a:pt x="237441" y="389379"/>
                    <a:pt x="88355" y="292384"/>
                    <a:pt x="74072" y="188108"/>
                  </a:cubicBezTo>
                  <a:cubicBezTo>
                    <a:pt x="74072" y="188108"/>
                    <a:pt x="125043" y="279221"/>
                    <a:pt x="185630" y="312548"/>
                  </a:cubicBezTo>
                  <a:cubicBezTo>
                    <a:pt x="246216" y="345876"/>
                    <a:pt x="333782" y="389939"/>
                    <a:pt x="390915" y="463035"/>
                  </a:cubicBezTo>
                  <a:cubicBezTo>
                    <a:pt x="390915" y="463035"/>
                    <a:pt x="419388" y="397034"/>
                    <a:pt x="403238" y="324404"/>
                  </a:cubicBezTo>
                  <a:cubicBezTo>
                    <a:pt x="387087" y="251775"/>
                    <a:pt x="329861" y="196043"/>
                    <a:pt x="239028" y="172238"/>
                  </a:cubicBezTo>
                  <a:cubicBezTo>
                    <a:pt x="148195" y="148432"/>
                    <a:pt x="88355" y="120333"/>
                    <a:pt x="46906" y="58439"/>
                  </a:cubicBezTo>
                  <a:cubicBezTo>
                    <a:pt x="46906" y="58439"/>
                    <a:pt x="-43367" y="216021"/>
                    <a:pt x="26555" y="403662"/>
                  </a:cubicBezTo>
                  <a:cubicBezTo>
                    <a:pt x="96477" y="591209"/>
                    <a:pt x="302602" y="554241"/>
                    <a:pt x="330515" y="532303"/>
                  </a:cubicBezTo>
                  <a:cubicBezTo>
                    <a:pt x="330515" y="532303"/>
                    <a:pt x="395769" y="573005"/>
                    <a:pt x="406505" y="651609"/>
                  </a:cubicBezTo>
                  <a:lnTo>
                    <a:pt x="487162" y="656370"/>
                  </a:lnTo>
                  <a:cubicBezTo>
                    <a:pt x="487162" y="656370"/>
                    <a:pt x="461210" y="506257"/>
                    <a:pt x="567633" y="439790"/>
                  </a:cubicBezTo>
                  <a:cubicBezTo>
                    <a:pt x="567633" y="439790"/>
                    <a:pt x="749300" y="522221"/>
                    <a:pt x="861978" y="418225"/>
                  </a:cubicBezTo>
                  <a:cubicBezTo>
                    <a:pt x="974656" y="313949"/>
                    <a:pt x="1002942" y="129108"/>
                    <a:pt x="934700" y="0"/>
                  </a:cubicBezTo>
                  <a:close/>
                </a:path>
              </a:pathLst>
            </a:custGeom>
            <a:solidFill>
              <a:srgbClr val="FFFFFF"/>
            </a:solidFill>
            <a:ln w="9335" cap="flat">
              <a:noFill/>
              <a:prstDash val="solid"/>
              <a:miter/>
            </a:ln>
          </p:spPr>
          <p:txBody>
            <a:bodyPr rtlCol="0" anchor="ctr"/>
            <a:lstStyle/>
            <a:p>
              <a:endParaRPr lang="en-GB" dirty="0"/>
            </a:p>
          </p:txBody>
        </p:sp>
      </p:grpSp>
      <p:grpSp>
        <p:nvGrpSpPr>
          <p:cNvPr id="21" name="Group 20">
            <a:extLst>
              <a:ext uri="{FF2B5EF4-FFF2-40B4-BE49-F238E27FC236}">
                <a16:creationId xmlns:a16="http://schemas.microsoft.com/office/drawing/2014/main" id="{D4836EA2-4463-724A-B640-52B89761E34A}"/>
              </a:ext>
            </a:extLst>
          </p:cNvPr>
          <p:cNvGrpSpPr/>
          <p:nvPr/>
        </p:nvGrpSpPr>
        <p:grpSpPr>
          <a:xfrm>
            <a:off x="3583911" y="1206980"/>
            <a:ext cx="719298" cy="719298"/>
            <a:chOff x="4248480" y="5270171"/>
            <a:chExt cx="719298" cy="719298"/>
          </a:xfrm>
        </p:grpSpPr>
        <p:sp>
          <p:nvSpPr>
            <p:cNvPr id="22" name="Freeform: Shape 40">
              <a:extLst>
                <a:ext uri="{FF2B5EF4-FFF2-40B4-BE49-F238E27FC236}">
                  <a16:creationId xmlns:a16="http://schemas.microsoft.com/office/drawing/2014/main" id="{09618AA3-A194-4748-A0AD-3A1BA3049648}"/>
                </a:ext>
              </a:extLst>
            </p:cNvPr>
            <p:cNvSpPr/>
            <p:nvPr/>
          </p:nvSpPr>
          <p:spPr>
            <a:xfrm>
              <a:off x="4248480" y="5270171"/>
              <a:ext cx="719298" cy="719298"/>
            </a:xfrm>
            <a:custGeom>
              <a:avLst/>
              <a:gdLst>
                <a:gd name="connsiteX0" fmla="*/ 1323196 w 1323196"/>
                <a:gd name="connsiteY0" fmla="*/ 661598 h 1323196"/>
                <a:gd name="connsiteX1" fmla="*/ 661598 w 1323196"/>
                <a:gd name="connsiteY1" fmla="*/ 1323196 h 1323196"/>
                <a:gd name="connsiteX2" fmla="*/ 0 w 1323196"/>
                <a:gd name="connsiteY2" fmla="*/ 661598 h 1323196"/>
                <a:gd name="connsiteX3" fmla="*/ 661598 w 1323196"/>
                <a:gd name="connsiteY3" fmla="*/ 0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1026989"/>
                    <a:pt x="1026989" y="1323196"/>
                    <a:pt x="661598" y="1323196"/>
                  </a:cubicBezTo>
                  <a:cubicBezTo>
                    <a:pt x="296208" y="1323196"/>
                    <a:pt x="0" y="1026989"/>
                    <a:pt x="0" y="661598"/>
                  </a:cubicBezTo>
                  <a:cubicBezTo>
                    <a:pt x="0" y="296208"/>
                    <a:pt x="296208" y="0"/>
                    <a:pt x="661598" y="0"/>
                  </a:cubicBezTo>
                  <a:cubicBezTo>
                    <a:pt x="1026989" y="0"/>
                    <a:pt x="1323196" y="296208"/>
                    <a:pt x="1323196" y="661598"/>
                  </a:cubicBezTo>
                  <a:close/>
                </a:path>
              </a:pathLst>
            </a:custGeom>
            <a:solidFill>
              <a:schemeClr val="accent6"/>
            </a:solidFill>
            <a:ln w="9335" cap="flat">
              <a:noFill/>
              <a:prstDash val="solid"/>
              <a:miter/>
            </a:ln>
          </p:spPr>
          <p:txBody>
            <a:bodyPr rtlCol="0" anchor="ctr"/>
            <a:lstStyle/>
            <a:p>
              <a:endParaRPr lang="en-GB" dirty="0"/>
            </a:p>
          </p:txBody>
        </p:sp>
        <p:pic>
          <p:nvPicPr>
            <p:cNvPr id="23" name="Picture 22">
              <a:extLst>
                <a:ext uri="{FF2B5EF4-FFF2-40B4-BE49-F238E27FC236}">
                  <a16:creationId xmlns:a16="http://schemas.microsoft.com/office/drawing/2014/main" id="{A56EC751-755A-6641-8807-E1917EADADD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45066" y="5396405"/>
              <a:ext cx="539401" cy="502084"/>
            </a:xfrm>
            <a:prstGeom prst="rect">
              <a:avLst/>
            </a:prstGeom>
          </p:spPr>
        </p:pic>
      </p:grpSp>
      <p:sp>
        <p:nvSpPr>
          <p:cNvPr id="27" name="Rectangle 26">
            <a:extLst>
              <a:ext uri="{FF2B5EF4-FFF2-40B4-BE49-F238E27FC236}">
                <a16:creationId xmlns:a16="http://schemas.microsoft.com/office/drawing/2014/main" id="{B97F0B22-9F77-254B-954F-A37082731B07}"/>
              </a:ext>
            </a:extLst>
          </p:cNvPr>
          <p:cNvSpPr/>
          <p:nvPr/>
        </p:nvSpPr>
        <p:spPr>
          <a:xfrm>
            <a:off x="801166" y="1935326"/>
            <a:ext cx="952505" cy="430887"/>
          </a:xfrm>
          <a:prstGeom prst="rect">
            <a:avLst/>
          </a:prstGeom>
        </p:spPr>
        <p:txBody>
          <a:bodyPr wrap="none">
            <a:spAutoFit/>
          </a:bodyPr>
          <a:lstStyle/>
          <a:p>
            <a:r>
              <a:rPr lang="en-GB" sz="1100" dirty="0">
                <a:solidFill>
                  <a:schemeClr val="accent6">
                    <a:lumMod val="40000"/>
                    <a:lumOff val="60000"/>
                  </a:schemeClr>
                </a:solidFill>
              </a:rPr>
              <a:t>1200 mill.</a:t>
            </a:r>
          </a:p>
          <a:p>
            <a:r>
              <a:rPr lang="en-GB" sz="1100" dirty="0">
                <a:solidFill>
                  <a:schemeClr val="accent6">
                    <a:lumMod val="40000"/>
                    <a:lumOff val="60000"/>
                  </a:schemeClr>
                </a:solidFill>
              </a:rPr>
              <a:t>occurrences</a:t>
            </a:r>
            <a:endParaRPr lang="en-NO" sz="1100" dirty="0">
              <a:solidFill>
                <a:schemeClr val="accent6">
                  <a:lumMod val="40000"/>
                  <a:lumOff val="60000"/>
                </a:schemeClr>
              </a:solidFill>
            </a:endParaRPr>
          </a:p>
        </p:txBody>
      </p:sp>
      <p:sp>
        <p:nvSpPr>
          <p:cNvPr id="28" name="Rectangle 27">
            <a:extLst>
              <a:ext uri="{FF2B5EF4-FFF2-40B4-BE49-F238E27FC236}">
                <a16:creationId xmlns:a16="http://schemas.microsoft.com/office/drawing/2014/main" id="{ECBE07D2-B00A-3242-8DC0-EA3B02B27B94}"/>
              </a:ext>
            </a:extLst>
          </p:cNvPr>
          <p:cNvSpPr/>
          <p:nvPr/>
        </p:nvSpPr>
        <p:spPr>
          <a:xfrm>
            <a:off x="1865524" y="1935326"/>
            <a:ext cx="575799" cy="261610"/>
          </a:xfrm>
          <a:prstGeom prst="rect">
            <a:avLst/>
          </a:prstGeom>
        </p:spPr>
        <p:txBody>
          <a:bodyPr wrap="none">
            <a:spAutoFit/>
          </a:bodyPr>
          <a:lstStyle/>
          <a:p>
            <a:r>
              <a:rPr lang="en-GB" sz="1100" dirty="0">
                <a:solidFill>
                  <a:schemeClr val="accent6">
                    <a:lumMod val="40000"/>
                    <a:lumOff val="60000"/>
                  </a:schemeClr>
                </a:solidFill>
              </a:rPr>
              <a:t>300 m</a:t>
            </a:r>
            <a:endParaRPr lang="en-NO" sz="1100" dirty="0">
              <a:solidFill>
                <a:schemeClr val="accent6">
                  <a:lumMod val="40000"/>
                  <a:lumOff val="60000"/>
                </a:schemeClr>
              </a:solidFill>
            </a:endParaRPr>
          </a:p>
        </p:txBody>
      </p:sp>
      <p:sp>
        <p:nvSpPr>
          <p:cNvPr id="29" name="Rectangle 28">
            <a:extLst>
              <a:ext uri="{FF2B5EF4-FFF2-40B4-BE49-F238E27FC236}">
                <a16:creationId xmlns:a16="http://schemas.microsoft.com/office/drawing/2014/main" id="{C8785CA4-D62C-414C-AC9F-F040CA53C257}"/>
              </a:ext>
            </a:extLst>
          </p:cNvPr>
          <p:cNvSpPr/>
          <p:nvPr/>
        </p:nvSpPr>
        <p:spPr>
          <a:xfrm>
            <a:off x="2762943" y="1933245"/>
            <a:ext cx="497252" cy="261610"/>
          </a:xfrm>
          <a:prstGeom prst="rect">
            <a:avLst/>
          </a:prstGeom>
        </p:spPr>
        <p:txBody>
          <a:bodyPr wrap="none">
            <a:spAutoFit/>
          </a:bodyPr>
          <a:lstStyle/>
          <a:p>
            <a:r>
              <a:rPr lang="en-GB" sz="1100" dirty="0">
                <a:solidFill>
                  <a:schemeClr val="accent6">
                    <a:lumMod val="40000"/>
                    <a:lumOff val="60000"/>
                  </a:schemeClr>
                </a:solidFill>
              </a:rPr>
              <a:t>20 m</a:t>
            </a:r>
            <a:endParaRPr lang="en-NO" sz="1100" dirty="0">
              <a:solidFill>
                <a:schemeClr val="accent6">
                  <a:lumMod val="40000"/>
                  <a:lumOff val="60000"/>
                </a:schemeClr>
              </a:solidFill>
            </a:endParaRPr>
          </a:p>
        </p:txBody>
      </p:sp>
      <p:sp>
        <p:nvSpPr>
          <p:cNvPr id="30" name="Rectangle 29">
            <a:extLst>
              <a:ext uri="{FF2B5EF4-FFF2-40B4-BE49-F238E27FC236}">
                <a16:creationId xmlns:a16="http://schemas.microsoft.com/office/drawing/2014/main" id="{B1D9E3CC-4155-554C-8B3C-EA70E6555AFD}"/>
              </a:ext>
            </a:extLst>
          </p:cNvPr>
          <p:cNvSpPr/>
          <p:nvPr/>
        </p:nvSpPr>
        <p:spPr>
          <a:xfrm>
            <a:off x="3712986" y="1935982"/>
            <a:ext cx="497252" cy="261610"/>
          </a:xfrm>
          <a:prstGeom prst="rect">
            <a:avLst/>
          </a:prstGeom>
        </p:spPr>
        <p:txBody>
          <a:bodyPr wrap="none">
            <a:spAutoFit/>
          </a:bodyPr>
          <a:lstStyle/>
          <a:p>
            <a:r>
              <a:rPr lang="en-GB" sz="1100" dirty="0">
                <a:solidFill>
                  <a:schemeClr val="accent6">
                    <a:lumMod val="40000"/>
                    <a:lumOff val="60000"/>
                  </a:schemeClr>
                </a:solidFill>
              </a:rPr>
              <a:t>16 m</a:t>
            </a:r>
            <a:endParaRPr lang="en-NO" sz="1100" dirty="0">
              <a:solidFill>
                <a:schemeClr val="accent6">
                  <a:lumMod val="40000"/>
                  <a:lumOff val="60000"/>
                </a:schemeClr>
              </a:solidFill>
            </a:endParaRPr>
          </a:p>
        </p:txBody>
      </p:sp>
      <p:sp>
        <p:nvSpPr>
          <p:cNvPr id="31" name="Rectangle 30">
            <a:extLst>
              <a:ext uri="{FF2B5EF4-FFF2-40B4-BE49-F238E27FC236}">
                <a16:creationId xmlns:a16="http://schemas.microsoft.com/office/drawing/2014/main" id="{17635044-CB4E-A340-A837-EE7502FBEEF2}"/>
              </a:ext>
            </a:extLst>
          </p:cNvPr>
          <p:cNvSpPr/>
          <p:nvPr/>
        </p:nvSpPr>
        <p:spPr>
          <a:xfrm>
            <a:off x="4633161" y="1960237"/>
            <a:ext cx="614271" cy="261610"/>
          </a:xfrm>
          <a:prstGeom prst="rect">
            <a:avLst/>
          </a:prstGeom>
        </p:spPr>
        <p:txBody>
          <a:bodyPr wrap="none">
            <a:spAutoFit/>
          </a:bodyPr>
          <a:lstStyle/>
          <a:p>
            <a:r>
              <a:rPr lang="en-GB" sz="1100" dirty="0">
                <a:solidFill>
                  <a:schemeClr val="accent6">
                    <a:lumMod val="40000"/>
                    <a:lumOff val="60000"/>
                  </a:schemeClr>
                </a:solidFill>
              </a:rPr>
              <a:t>0,04 m</a:t>
            </a:r>
            <a:endParaRPr lang="en-NO" sz="1100" dirty="0">
              <a:solidFill>
                <a:schemeClr val="accent6">
                  <a:lumMod val="40000"/>
                  <a:lumOff val="60000"/>
                </a:schemeClr>
              </a:solidFill>
            </a:endParaRPr>
          </a:p>
        </p:txBody>
      </p:sp>
      <p:grpSp>
        <p:nvGrpSpPr>
          <p:cNvPr id="32" name="Graphic 5">
            <a:extLst>
              <a:ext uri="{FF2B5EF4-FFF2-40B4-BE49-F238E27FC236}">
                <a16:creationId xmlns:a16="http://schemas.microsoft.com/office/drawing/2014/main" id="{73EECA99-AD8B-0F4A-B2E7-026ACEBC746A}"/>
              </a:ext>
            </a:extLst>
          </p:cNvPr>
          <p:cNvGrpSpPr>
            <a:grpSpLocks noChangeAspect="1"/>
          </p:cNvGrpSpPr>
          <p:nvPr/>
        </p:nvGrpSpPr>
        <p:grpSpPr>
          <a:xfrm>
            <a:off x="779143" y="1168641"/>
            <a:ext cx="719500" cy="719247"/>
            <a:chOff x="2705205" y="2747983"/>
            <a:chExt cx="1323569" cy="1323102"/>
          </a:xfrm>
          <a:solidFill>
            <a:schemeClr val="accent1"/>
          </a:solidFill>
          <a:effectLst>
            <a:outerShdw blurRad="63500" sx="102000" sy="102000" algn="ctr" rotWithShape="0">
              <a:prstClr val="black">
                <a:alpha val="20000"/>
              </a:prstClr>
            </a:outerShdw>
          </a:effectLst>
        </p:grpSpPr>
        <p:sp>
          <p:nvSpPr>
            <p:cNvPr id="33" name="Freeform: Shape 51">
              <a:extLst>
                <a:ext uri="{FF2B5EF4-FFF2-40B4-BE49-F238E27FC236}">
                  <a16:creationId xmlns:a16="http://schemas.microsoft.com/office/drawing/2014/main" id="{115FD15C-EB2B-3B4A-A3F2-818EBE398A00}"/>
                </a:ext>
              </a:extLst>
            </p:cNvPr>
            <p:cNvSpPr/>
            <p:nvPr/>
          </p:nvSpPr>
          <p:spPr>
            <a:xfrm>
              <a:off x="2705205" y="2747983"/>
              <a:ext cx="1323569" cy="1323102"/>
            </a:xfrm>
            <a:custGeom>
              <a:avLst/>
              <a:gdLst>
                <a:gd name="connsiteX0" fmla="*/ 1323570 w 1323569"/>
                <a:gd name="connsiteY0" fmla="*/ 661598 h 1323102"/>
                <a:gd name="connsiteX1" fmla="*/ 661785 w 1323569"/>
                <a:gd name="connsiteY1" fmla="*/ 0 h 1323102"/>
                <a:gd name="connsiteX2" fmla="*/ 0 w 1323569"/>
                <a:gd name="connsiteY2" fmla="*/ 661598 h 1323102"/>
                <a:gd name="connsiteX3" fmla="*/ 661785 w 1323569"/>
                <a:gd name="connsiteY3" fmla="*/ 1323103 h 1323102"/>
                <a:gd name="connsiteX4" fmla="*/ 1323570 w 1323569"/>
                <a:gd name="connsiteY4" fmla="*/ 661598 h 1323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569" h="1323102">
                  <a:moveTo>
                    <a:pt x="1323570" y="661598"/>
                  </a:moveTo>
                  <a:cubicBezTo>
                    <a:pt x="1323570" y="296211"/>
                    <a:pt x="1027265" y="0"/>
                    <a:pt x="661785" y="0"/>
                  </a:cubicBezTo>
                  <a:cubicBezTo>
                    <a:pt x="296305" y="0"/>
                    <a:pt x="0" y="296211"/>
                    <a:pt x="0" y="661598"/>
                  </a:cubicBezTo>
                  <a:cubicBezTo>
                    <a:pt x="0" y="1026891"/>
                    <a:pt x="296305" y="1323103"/>
                    <a:pt x="661785" y="1323103"/>
                  </a:cubicBezTo>
                  <a:cubicBezTo>
                    <a:pt x="1027265" y="1323103"/>
                    <a:pt x="1323570" y="1026891"/>
                    <a:pt x="1323570" y="661598"/>
                  </a:cubicBezTo>
                  <a:close/>
                </a:path>
              </a:pathLst>
            </a:custGeom>
            <a:solidFill>
              <a:schemeClr val="accent6"/>
            </a:solidFill>
            <a:ln w="9335" cap="flat">
              <a:noFill/>
              <a:prstDash val="solid"/>
              <a:miter/>
            </a:ln>
          </p:spPr>
          <p:txBody>
            <a:bodyPr rtlCol="0" anchor="ctr"/>
            <a:lstStyle/>
            <a:p>
              <a:endParaRPr lang="en-GB" dirty="0"/>
            </a:p>
          </p:txBody>
        </p:sp>
        <p:sp>
          <p:nvSpPr>
            <p:cNvPr id="34" name="Freeform: Shape 52">
              <a:extLst>
                <a:ext uri="{FF2B5EF4-FFF2-40B4-BE49-F238E27FC236}">
                  <a16:creationId xmlns:a16="http://schemas.microsoft.com/office/drawing/2014/main" id="{C796BCFA-54BF-D34F-A8C0-1798994C3CE0}"/>
                </a:ext>
              </a:extLst>
            </p:cNvPr>
            <p:cNvSpPr/>
            <p:nvPr/>
          </p:nvSpPr>
          <p:spPr>
            <a:xfrm>
              <a:off x="2912615" y="3086951"/>
              <a:ext cx="824521" cy="792386"/>
            </a:xfrm>
            <a:custGeom>
              <a:avLst/>
              <a:gdLst>
                <a:gd name="connsiteX0" fmla="*/ 824522 w 824521"/>
                <a:gd name="connsiteY0" fmla="*/ 129015 h 792386"/>
                <a:gd name="connsiteX1" fmla="*/ 743304 w 824521"/>
                <a:gd name="connsiteY1" fmla="*/ 99795 h 792386"/>
                <a:gd name="connsiteX2" fmla="*/ 583482 w 824521"/>
                <a:gd name="connsiteY2" fmla="*/ 73189 h 792386"/>
                <a:gd name="connsiteX3" fmla="*/ 516828 w 824521"/>
                <a:gd name="connsiteY3" fmla="*/ 159822 h 792386"/>
                <a:gd name="connsiteX4" fmla="*/ 286991 w 824521"/>
                <a:gd name="connsiteY4" fmla="*/ 0 h 792386"/>
                <a:gd name="connsiteX5" fmla="*/ 376890 w 824521"/>
                <a:gd name="connsiteY5" fmla="*/ 186427 h 792386"/>
                <a:gd name="connsiteX6" fmla="*/ 3849 w 824521"/>
                <a:gd name="connsiteY6" fmla="*/ 53212 h 792386"/>
                <a:gd name="connsiteX7" fmla="*/ 180381 w 824521"/>
                <a:gd name="connsiteY7" fmla="*/ 266338 h 792386"/>
                <a:gd name="connsiteX8" fmla="*/ 346924 w 824521"/>
                <a:gd name="connsiteY8" fmla="*/ 379856 h 792386"/>
                <a:gd name="connsiteX9" fmla="*/ 293619 w 824521"/>
                <a:gd name="connsiteY9" fmla="*/ 562643 h 792386"/>
                <a:gd name="connsiteX10" fmla="*/ 220336 w 824521"/>
                <a:gd name="connsiteY10" fmla="*/ 792387 h 792386"/>
                <a:gd name="connsiteX11" fmla="*/ 293619 w 824521"/>
                <a:gd name="connsiteY11" fmla="*/ 562643 h 792386"/>
                <a:gd name="connsiteX12" fmla="*/ 220336 w 824521"/>
                <a:gd name="connsiteY12" fmla="*/ 792387 h 792386"/>
                <a:gd name="connsiteX13" fmla="*/ 366902 w 824521"/>
                <a:gd name="connsiteY13" fmla="*/ 706408 h 792386"/>
                <a:gd name="connsiteX14" fmla="*/ 380251 w 824521"/>
                <a:gd name="connsiteY14" fmla="*/ 543132 h 792386"/>
                <a:gd name="connsiteX15" fmla="*/ 670021 w 824521"/>
                <a:gd name="connsiteY15" fmla="*/ 279594 h 792386"/>
                <a:gd name="connsiteX16" fmla="*/ 696627 w 824521"/>
                <a:gd name="connsiteY16" fmla="*/ 216487 h 792386"/>
                <a:gd name="connsiteX17" fmla="*/ 733315 w 824521"/>
                <a:gd name="connsiteY17" fmla="*/ 163089 h 792386"/>
                <a:gd name="connsiteX18" fmla="*/ 824522 w 824521"/>
                <a:gd name="connsiteY18" fmla="*/ 129015 h 79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521" h="792386">
                  <a:moveTo>
                    <a:pt x="824522" y="129015"/>
                  </a:moveTo>
                  <a:lnTo>
                    <a:pt x="743304" y="99795"/>
                  </a:lnTo>
                  <a:cubicBezTo>
                    <a:pt x="743304" y="99795"/>
                    <a:pt x="673382" y="29873"/>
                    <a:pt x="583482" y="73189"/>
                  </a:cubicBezTo>
                  <a:cubicBezTo>
                    <a:pt x="583482" y="73189"/>
                    <a:pt x="526817" y="109877"/>
                    <a:pt x="516828" y="159822"/>
                  </a:cubicBezTo>
                  <a:cubicBezTo>
                    <a:pt x="516828" y="159822"/>
                    <a:pt x="353645" y="26606"/>
                    <a:pt x="286991" y="0"/>
                  </a:cubicBezTo>
                  <a:cubicBezTo>
                    <a:pt x="286991" y="0"/>
                    <a:pt x="330307" y="109877"/>
                    <a:pt x="376890" y="186427"/>
                  </a:cubicBezTo>
                  <a:cubicBezTo>
                    <a:pt x="376890" y="186427"/>
                    <a:pt x="33815" y="53212"/>
                    <a:pt x="3849" y="53212"/>
                  </a:cubicBezTo>
                  <a:cubicBezTo>
                    <a:pt x="-26118" y="53212"/>
                    <a:pt x="127076" y="233011"/>
                    <a:pt x="180381" y="266338"/>
                  </a:cubicBezTo>
                  <a:cubicBezTo>
                    <a:pt x="233686" y="299572"/>
                    <a:pt x="323586" y="386858"/>
                    <a:pt x="346924" y="379856"/>
                  </a:cubicBezTo>
                  <a:cubicBezTo>
                    <a:pt x="346924" y="379856"/>
                    <a:pt x="346924" y="339621"/>
                    <a:pt x="293619" y="562643"/>
                  </a:cubicBezTo>
                  <a:lnTo>
                    <a:pt x="220336" y="792387"/>
                  </a:lnTo>
                  <a:lnTo>
                    <a:pt x="293619" y="562643"/>
                  </a:lnTo>
                  <a:lnTo>
                    <a:pt x="220336" y="792387"/>
                  </a:lnTo>
                  <a:lnTo>
                    <a:pt x="366902" y="706408"/>
                  </a:lnTo>
                  <a:lnTo>
                    <a:pt x="380251" y="543132"/>
                  </a:lnTo>
                  <a:cubicBezTo>
                    <a:pt x="380251" y="543132"/>
                    <a:pt x="689999" y="629204"/>
                    <a:pt x="670021" y="279594"/>
                  </a:cubicBezTo>
                  <a:cubicBezTo>
                    <a:pt x="670021" y="279594"/>
                    <a:pt x="663393" y="246641"/>
                    <a:pt x="696627" y="216487"/>
                  </a:cubicBezTo>
                  <a:lnTo>
                    <a:pt x="733315" y="163089"/>
                  </a:lnTo>
                  <a:lnTo>
                    <a:pt x="824522" y="129015"/>
                  </a:lnTo>
                  <a:close/>
                </a:path>
              </a:pathLst>
            </a:custGeom>
            <a:solidFill>
              <a:srgbClr val="FFFFFF"/>
            </a:solidFill>
            <a:ln w="9335" cap="flat">
              <a:noFill/>
              <a:prstDash val="solid"/>
              <a:miter/>
            </a:ln>
          </p:spPr>
          <p:txBody>
            <a:bodyPr rtlCol="0" anchor="ctr"/>
            <a:lstStyle/>
            <a:p>
              <a:endParaRPr lang="en-GB"/>
            </a:p>
          </p:txBody>
        </p:sp>
      </p:grpSp>
      <p:grpSp>
        <p:nvGrpSpPr>
          <p:cNvPr id="35" name="Graphic 5">
            <a:extLst>
              <a:ext uri="{FF2B5EF4-FFF2-40B4-BE49-F238E27FC236}">
                <a16:creationId xmlns:a16="http://schemas.microsoft.com/office/drawing/2014/main" id="{29E2FE6D-E62A-3840-A7EA-FA2D24AE9755}"/>
              </a:ext>
            </a:extLst>
          </p:cNvPr>
          <p:cNvGrpSpPr>
            <a:grpSpLocks noChangeAspect="1"/>
          </p:cNvGrpSpPr>
          <p:nvPr/>
        </p:nvGrpSpPr>
        <p:grpSpPr>
          <a:xfrm>
            <a:off x="4539234" y="1202508"/>
            <a:ext cx="719298" cy="719298"/>
            <a:chOff x="6796246" y="1001802"/>
            <a:chExt cx="1323196" cy="1323196"/>
          </a:xfrm>
          <a:solidFill>
            <a:schemeClr val="accent1"/>
          </a:solidFill>
          <a:effectLst>
            <a:outerShdw blurRad="63500" sx="102000" sy="102000" algn="ctr" rotWithShape="0">
              <a:prstClr val="black">
                <a:alpha val="20000"/>
              </a:prstClr>
            </a:outerShdw>
          </a:effectLst>
        </p:grpSpPr>
        <p:sp>
          <p:nvSpPr>
            <p:cNvPr id="36" name="Freeform: Shape 46">
              <a:extLst>
                <a:ext uri="{FF2B5EF4-FFF2-40B4-BE49-F238E27FC236}">
                  <a16:creationId xmlns:a16="http://schemas.microsoft.com/office/drawing/2014/main" id="{99385369-7450-9F49-936E-C857875B2D38}"/>
                </a:ext>
              </a:extLst>
            </p:cNvPr>
            <p:cNvSpPr/>
            <p:nvPr/>
          </p:nvSpPr>
          <p:spPr>
            <a:xfrm>
              <a:off x="6796246" y="1001802"/>
              <a:ext cx="1323196" cy="1323196"/>
            </a:xfrm>
            <a:custGeom>
              <a:avLst/>
              <a:gdLst>
                <a:gd name="connsiteX0" fmla="*/ 1323196 w 1323196"/>
                <a:gd name="connsiteY0" fmla="*/ 661598 h 1323196"/>
                <a:gd name="connsiteX1" fmla="*/ 661598 w 1323196"/>
                <a:gd name="connsiteY1" fmla="*/ 1323196 h 1323196"/>
                <a:gd name="connsiteX2" fmla="*/ 0 w 1323196"/>
                <a:gd name="connsiteY2" fmla="*/ 661598 h 1323196"/>
                <a:gd name="connsiteX3" fmla="*/ 661598 w 1323196"/>
                <a:gd name="connsiteY3" fmla="*/ 0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1026989"/>
                    <a:pt x="1026989" y="1323196"/>
                    <a:pt x="661598" y="1323196"/>
                  </a:cubicBezTo>
                  <a:cubicBezTo>
                    <a:pt x="296207" y="1323196"/>
                    <a:pt x="0" y="1026989"/>
                    <a:pt x="0" y="661598"/>
                  </a:cubicBezTo>
                  <a:cubicBezTo>
                    <a:pt x="0" y="296208"/>
                    <a:pt x="296207" y="0"/>
                    <a:pt x="661598" y="0"/>
                  </a:cubicBezTo>
                  <a:cubicBezTo>
                    <a:pt x="1026989" y="0"/>
                    <a:pt x="1323196" y="296208"/>
                    <a:pt x="1323196" y="661598"/>
                  </a:cubicBezTo>
                  <a:close/>
                </a:path>
              </a:pathLst>
            </a:custGeom>
            <a:solidFill>
              <a:schemeClr val="accent6"/>
            </a:solidFill>
            <a:ln w="9335" cap="flat">
              <a:noFill/>
              <a:prstDash val="solid"/>
              <a:miter/>
            </a:ln>
          </p:spPr>
          <p:txBody>
            <a:bodyPr rtlCol="0" anchor="ctr"/>
            <a:lstStyle/>
            <a:p>
              <a:endParaRPr lang="en-GB"/>
            </a:p>
          </p:txBody>
        </p:sp>
        <p:grpSp>
          <p:nvGrpSpPr>
            <p:cNvPr id="37" name="Graphic 5">
              <a:extLst>
                <a:ext uri="{FF2B5EF4-FFF2-40B4-BE49-F238E27FC236}">
                  <a16:creationId xmlns:a16="http://schemas.microsoft.com/office/drawing/2014/main" id="{514AD0F1-6EB1-1743-84F7-CA135DD1877A}"/>
                </a:ext>
              </a:extLst>
            </p:cNvPr>
            <p:cNvGrpSpPr/>
            <p:nvPr/>
          </p:nvGrpSpPr>
          <p:grpSpPr>
            <a:xfrm>
              <a:off x="6957533" y="1149728"/>
              <a:ext cx="1030281" cy="1041000"/>
              <a:chOff x="6957533" y="1149728"/>
              <a:chExt cx="1030281" cy="1041000"/>
            </a:xfrm>
            <a:solidFill>
              <a:srgbClr val="FFFFFF"/>
            </a:solidFill>
          </p:grpSpPr>
          <p:sp>
            <p:nvSpPr>
              <p:cNvPr id="38" name="Freeform: Shape 48">
                <a:extLst>
                  <a:ext uri="{FF2B5EF4-FFF2-40B4-BE49-F238E27FC236}">
                    <a16:creationId xmlns:a16="http://schemas.microsoft.com/office/drawing/2014/main" id="{05A36B00-BBF9-D14B-AC9F-A82CAD3D9EE2}"/>
                  </a:ext>
                </a:extLst>
              </p:cNvPr>
              <p:cNvSpPr/>
              <p:nvPr/>
            </p:nvSpPr>
            <p:spPr>
              <a:xfrm>
                <a:off x="7452616" y="1925537"/>
                <a:ext cx="373" cy="93"/>
              </a:xfrm>
              <a:custGeom>
                <a:avLst/>
                <a:gdLst>
                  <a:gd name="connsiteX0" fmla="*/ 373 w 373"/>
                  <a:gd name="connsiteY0" fmla="*/ 0 h 93"/>
                  <a:gd name="connsiteX1" fmla="*/ 0 w 373"/>
                  <a:gd name="connsiteY1" fmla="*/ 93 h 93"/>
                  <a:gd name="connsiteX2" fmla="*/ 373 w 373"/>
                  <a:gd name="connsiteY2" fmla="*/ 0 h 93"/>
                </a:gdLst>
                <a:ahLst/>
                <a:cxnLst>
                  <a:cxn ang="0">
                    <a:pos x="connsiteX0" y="connsiteY0"/>
                  </a:cxn>
                  <a:cxn ang="0">
                    <a:pos x="connsiteX1" y="connsiteY1"/>
                  </a:cxn>
                  <a:cxn ang="0">
                    <a:pos x="connsiteX2" y="connsiteY2"/>
                  </a:cxn>
                </a:cxnLst>
                <a:rect l="l" t="t" r="r" b="b"/>
                <a:pathLst>
                  <a:path w="373" h="93">
                    <a:moveTo>
                      <a:pt x="373" y="0"/>
                    </a:moveTo>
                    <a:cubicBezTo>
                      <a:pt x="187" y="93"/>
                      <a:pt x="0" y="93"/>
                      <a:pt x="0" y="93"/>
                    </a:cubicBezTo>
                    <a:lnTo>
                      <a:pt x="373" y="0"/>
                    </a:lnTo>
                    <a:close/>
                  </a:path>
                </a:pathLst>
              </a:custGeom>
              <a:solidFill>
                <a:srgbClr val="FFFFFF"/>
              </a:solidFill>
              <a:ln w="9335" cap="flat">
                <a:noFill/>
                <a:prstDash val="solid"/>
                <a:miter/>
              </a:ln>
            </p:spPr>
            <p:txBody>
              <a:bodyPr rtlCol="0" anchor="ctr"/>
              <a:lstStyle/>
              <a:p>
                <a:endParaRPr lang="en-GB"/>
              </a:p>
            </p:txBody>
          </p:sp>
          <p:sp>
            <p:nvSpPr>
              <p:cNvPr id="39" name="Freeform: Shape 49">
                <a:extLst>
                  <a:ext uri="{FF2B5EF4-FFF2-40B4-BE49-F238E27FC236}">
                    <a16:creationId xmlns:a16="http://schemas.microsoft.com/office/drawing/2014/main" id="{6A171BD6-2386-6547-A981-500D5BCE9433}"/>
                  </a:ext>
                </a:extLst>
              </p:cNvPr>
              <p:cNvSpPr/>
              <p:nvPr/>
            </p:nvSpPr>
            <p:spPr>
              <a:xfrm>
                <a:off x="6957533" y="1149728"/>
                <a:ext cx="1030281" cy="1041000"/>
              </a:xfrm>
              <a:custGeom>
                <a:avLst/>
                <a:gdLst>
                  <a:gd name="connsiteX0" fmla="*/ 943835 w 1030281"/>
                  <a:gd name="connsiteY0" fmla="*/ 394366 h 1041000"/>
                  <a:gd name="connsiteX1" fmla="*/ 889969 w 1030281"/>
                  <a:gd name="connsiteY1" fmla="*/ 423866 h 1041000"/>
                  <a:gd name="connsiteX2" fmla="*/ 805018 w 1030281"/>
                  <a:gd name="connsiteY2" fmla="*/ 458593 h 1041000"/>
                  <a:gd name="connsiteX3" fmla="*/ 748725 w 1030281"/>
                  <a:gd name="connsiteY3" fmla="*/ 446737 h 1041000"/>
                  <a:gd name="connsiteX4" fmla="*/ 664146 w 1030281"/>
                  <a:gd name="connsiteY4" fmla="*/ 321737 h 1041000"/>
                  <a:gd name="connsiteX5" fmla="*/ 725853 w 1030281"/>
                  <a:gd name="connsiteY5" fmla="*/ 270019 h 1041000"/>
                  <a:gd name="connsiteX6" fmla="*/ 766369 w 1030281"/>
                  <a:gd name="connsiteY6" fmla="*/ 245840 h 1041000"/>
                  <a:gd name="connsiteX7" fmla="*/ 754700 w 1030281"/>
                  <a:gd name="connsiteY7" fmla="*/ 153606 h 1041000"/>
                  <a:gd name="connsiteX8" fmla="*/ 662466 w 1030281"/>
                  <a:gd name="connsiteY8" fmla="*/ 165276 h 1041000"/>
                  <a:gd name="connsiteX9" fmla="*/ 649490 w 1030281"/>
                  <a:gd name="connsiteY9" fmla="*/ 215127 h 1041000"/>
                  <a:gd name="connsiteX10" fmla="*/ 618123 w 1030281"/>
                  <a:gd name="connsiteY10" fmla="*/ 292423 h 1041000"/>
                  <a:gd name="connsiteX11" fmla="*/ 517021 w 1030281"/>
                  <a:gd name="connsiteY11" fmla="*/ 266191 h 1041000"/>
                  <a:gd name="connsiteX12" fmla="*/ 481640 w 1030281"/>
                  <a:gd name="connsiteY12" fmla="*/ 211859 h 1041000"/>
                  <a:gd name="connsiteX13" fmla="*/ 485748 w 1030281"/>
                  <a:gd name="connsiteY13" fmla="*/ 120186 h 1041000"/>
                  <a:gd name="connsiteX14" fmla="*/ 496950 w 1030281"/>
                  <a:gd name="connsiteY14" fmla="*/ 65014 h 1041000"/>
                  <a:gd name="connsiteX15" fmla="*/ 406210 w 1030281"/>
                  <a:gd name="connsiteY15" fmla="*/ 1160 h 1041000"/>
                  <a:gd name="connsiteX16" fmla="*/ 342356 w 1030281"/>
                  <a:gd name="connsiteY16" fmla="*/ 91900 h 1041000"/>
                  <a:gd name="connsiteX17" fmla="*/ 375870 w 1030281"/>
                  <a:gd name="connsiteY17" fmla="*/ 143338 h 1041000"/>
                  <a:gd name="connsiteX18" fmla="*/ 416946 w 1030281"/>
                  <a:gd name="connsiteY18" fmla="*/ 225395 h 1041000"/>
                  <a:gd name="connsiteX19" fmla="*/ 408171 w 1030281"/>
                  <a:gd name="connsiteY19" fmla="*/ 284582 h 1041000"/>
                  <a:gd name="connsiteX20" fmla="*/ 304734 w 1030281"/>
                  <a:gd name="connsiteY20" fmla="*/ 362439 h 1041000"/>
                  <a:gd name="connsiteX21" fmla="*/ 261325 w 1030281"/>
                  <a:gd name="connsiteY21" fmla="*/ 302692 h 1041000"/>
                  <a:gd name="connsiteX22" fmla="*/ 239014 w 1030281"/>
                  <a:gd name="connsiteY22" fmla="*/ 261150 h 1041000"/>
                  <a:gd name="connsiteX23" fmla="*/ 146313 w 1030281"/>
                  <a:gd name="connsiteY23" fmla="*/ 268618 h 1041000"/>
                  <a:gd name="connsiteX24" fmla="*/ 153782 w 1030281"/>
                  <a:gd name="connsiteY24" fmla="*/ 361319 h 1041000"/>
                  <a:gd name="connsiteX25" fmla="*/ 202979 w 1030281"/>
                  <a:gd name="connsiteY25" fmla="*/ 376535 h 1041000"/>
                  <a:gd name="connsiteX26" fmla="*/ 275608 w 1030281"/>
                  <a:gd name="connsiteY26" fmla="*/ 408929 h 1041000"/>
                  <a:gd name="connsiteX27" fmla="*/ 249469 w 1030281"/>
                  <a:gd name="connsiteY27" fmla="*/ 520860 h 1041000"/>
                  <a:gd name="connsiteX28" fmla="*/ 251243 w 1030281"/>
                  <a:gd name="connsiteY28" fmla="*/ 549986 h 1041000"/>
                  <a:gd name="connsiteX29" fmla="*/ 202326 w 1030281"/>
                  <a:gd name="connsiteY29" fmla="*/ 591529 h 1041000"/>
                  <a:gd name="connsiteX30" fmla="*/ 110932 w 1030281"/>
                  <a:gd name="connsiteY30" fmla="*/ 599651 h 1041000"/>
                  <a:gd name="connsiteX31" fmla="*/ 54826 w 1030281"/>
                  <a:gd name="connsiteY31" fmla="*/ 595917 h 1041000"/>
                  <a:gd name="connsiteX32" fmla="*/ 3669 w 1030281"/>
                  <a:gd name="connsiteY32" fmla="*/ 694311 h 1041000"/>
                  <a:gd name="connsiteX33" fmla="*/ 102063 w 1030281"/>
                  <a:gd name="connsiteY33" fmla="*/ 745469 h 1041000"/>
                  <a:gd name="connsiteX34" fmla="*/ 148647 w 1030281"/>
                  <a:gd name="connsiteY34" fmla="*/ 705420 h 1041000"/>
                  <a:gd name="connsiteX35" fmla="*/ 224544 w 1030281"/>
                  <a:gd name="connsiteY35" fmla="*/ 653796 h 1041000"/>
                  <a:gd name="connsiteX36" fmla="*/ 289145 w 1030281"/>
                  <a:gd name="connsiteY36" fmla="*/ 656783 h 1041000"/>
                  <a:gd name="connsiteX37" fmla="*/ 360747 w 1030281"/>
                  <a:gd name="connsiteY37" fmla="*/ 731373 h 1041000"/>
                  <a:gd name="connsiteX38" fmla="*/ 301934 w 1030281"/>
                  <a:gd name="connsiteY38" fmla="*/ 791959 h 1041000"/>
                  <a:gd name="connsiteX39" fmla="*/ 263752 w 1030281"/>
                  <a:gd name="connsiteY39" fmla="*/ 819685 h 1041000"/>
                  <a:gd name="connsiteX40" fmla="*/ 283636 w 1030281"/>
                  <a:gd name="connsiteY40" fmla="*/ 910519 h 1041000"/>
                  <a:gd name="connsiteX41" fmla="*/ 374470 w 1030281"/>
                  <a:gd name="connsiteY41" fmla="*/ 890634 h 1041000"/>
                  <a:gd name="connsiteX42" fmla="*/ 382965 w 1030281"/>
                  <a:gd name="connsiteY42" fmla="*/ 839850 h 1041000"/>
                  <a:gd name="connsiteX43" fmla="*/ 409010 w 1030281"/>
                  <a:gd name="connsiteY43" fmla="*/ 757232 h 1041000"/>
                  <a:gd name="connsiteX44" fmla="*/ 496950 w 1030281"/>
                  <a:gd name="connsiteY44" fmla="*/ 775622 h 1041000"/>
                  <a:gd name="connsiteX45" fmla="*/ 495923 w 1030281"/>
                  <a:gd name="connsiteY45" fmla="*/ 775903 h 1041000"/>
                  <a:gd name="connsiteX46" fmla="*/ 497604 w 1030281"/>
                  <a:gd name="connsiteY46" fmla="*/ 775622 h 1041000"/>
                  <a:gd name="connsiteX47" fmla="*/ 501991 w 1030281"/>
                  <a:gd name="connsiteY47" fmla="*/ 775809 h 1041000"/>
                  <a:gd name="connsiteX48" fmla="*/ 541666 w 1030281"/>
                  <a:gd name="connsiteY48" fmla="*/ 830421 h 1041000"/>
                  <a:gd name="connsiteX49" fmla="*/ 539333 w 1030281"/>
                  <a:gd name="connsiteY49" fmla="*/ 922188 h 1041000"/>
                  <a:gd name="connsiteX50" fmla="*/ 529250 w 1030281"/>
                  <a:gd name="connsiteY50" fmla="*/ 977547 h 1041000"/>
                  <a:gd name="connsiteX51" fmla="*/ 621204 w 1030281"/>
                  <a:gd name="connsiteY51" fmla="*/ 1039534 h 1041000"/>
                  <a:gd name="connsiteX52" fmla="*/ 683190 w 1030281"/>
                  <a:gd name="connsiteY52" fmla="*/ 947580 h 1041000"/>
                  <a:gd name="connsiteX53" fmla="*/ 648743 w 1030281"/>
                  <a:gd name="connsiteY53" fmla="*/ 896796 h 1041000"/>
                  <a:gd name="connsiteX54" fmla="*/ 606081 w 1030281"/>
                  <a:gd name="connsiteY54" fmla="*/ 815578 h 1041000"/>
                  <a:gd name="connsiteX55" fmla="*/ 618496 w 1030281"/>
                  <a:gd name="connsiteY55" fmla="*/ 749110 h 1041000"/>
                  <a:gd name="connsiteX56" fmla="*/ 691126 w 1030281"/>
                  <a:gd name="connsiteY56" fmla="*/ 694871 h 1041000"/>
                  <a:gd name="connsiteX57" fmla="*/ 744617 w 1030281"/>
                  <a:gd name="connsiteY57" fmla="*/ 758165 h 1041000"/>
                  <a:gd name="connsiteX58" fmla="*/ 768703 w 1030281"/>
                  <a:gd name="connsiteY58" fmla="*/ 798774 h 1041000"/>
                  <a:gd name="connsiteX59" fmla="*/ 860936 w 1030281"/>
                  <a:gd name="connsiteY59" fmla="*/ 787478 h 1041000"/>
                  <a:gd name="connsiteX60" fmla="*/ 849640 w 1030281"/>
                  <a:gd name="connsiteY60" fmla="*/ 695245 h 1041000"/>
                  <a:gd name="connsiteX61" fmla="*/ 799883 w 1030281"/>
                  <a:gd name="connsiteY61" fmla="*/ 682082 h 1041000"/>
                  <a:gd name="connsiteX62" fmla="*/ 723987 w 1030281"/>
                  <a:gd name="connsiteY62" fmla="*/ 651275 h 1041000"/>
                  <a:gd name="connsiteX63" fmla="*/ 757594 w 1030281"/>
                  <a:gd name="connsiteY63" fmla="*/ 554934 h 1041000"/>
                  <a:gd name="connsiteX64" fmla="*/ 814166 w 1030281"/>
                  <a:gd name="connsiteY64" fmla="*/ 524314 h 1041000"/>
                  <a:gd name="connsiteX65" fmla="*/ 905279 w 1030281"/>
                  <a:gd name="connsiteY65" fmla="*/ 535330 h 1041000"/>
                  <a:gd name="connsiteX66" fmla="*/ 959424 w 1030281"/>
                  <a:gd name="connsiteY66" fmla="*/ 550640 h 1041000"/>
                  <a:gd name="connsiteX67" fmla="*/ 1029906 w 1030281"/>
                  <a:gd name="connsiteY67" fmla="*/ 465035 h 1041000"/>
                  <a:gd name="connsiteX68" fmla="*/ 943835 w 1030281"/>
                  <a:gd name="connsiteY68" fmla="*/ 394366 h 1041000"/>
                  <a:gd name="connsiteX69" fmla="*/ 399115 w 1030281"/>
                  <a:gd name="connsiteY69" fmla="*/ 566977 h 1041000"/>
                  <a:gd name="connsiteX70" fmla="*/ 332647 w 1030281"/>
                  <a:gd name="connsiteY70" fmla="*/ 500509 h 1041000"/>
                  <a:gd name="connsiteX71" fmla="*/ 399115 w 1030281"/>
                  <a:gd name="connsiteY71" fmla="*/ 434041 h 1041000"/>
                  <a:gd name="connsiteX72" fmla="*/ 465583 w 1030281"/>
                  <a:gd name="connsiteY72" fmla="*/ 500509 h 1041000"/>
                  <a:gd name="connsiteX73" fmla="*/ 399115 w 1030281"/>
                  <a:gd name="connsiteY73" fmla="*/ 566977 h 1041000"/>
                  <a:gd name="connsiteX74" fmla="*/ 542133 w 1030281"/>
                  <a:gd name="connsiteY74" fmla="*/ 584247 h 1041000"/>
                  <a:gd name="connsiteX75" fmla="*/ 594131 w 1030281"/>
                  <a:gd name="connsiteY75" fmla="*/ 636245 h 1041000"/>
                  <a:gd name="connsiteX76" fmla="*/ 542133 w 1030281"/>
                  <a:gd name="connsiteY76" fmla="*/ 688243 h 1041000"/>
                  <a:gd name="connsiteX77" fmla="*/ 490135 w 1030281"/>
                  <a:gd name="connsiteY77" fmla="*/ 636245 h 1041000"/>
                  <a:gd name="connsiteX78" fmla="*/ 542133 w 1030281"/>
                  <a:gd name="connsiteY78" fmla="*/ 584247 h 1041000"/>
                  <a:gd name="connsiteX79" fmla="*/ 593011 w 1030281"/>
                  <a:gd name="connsiteY79" fmla="*/ 525808 h 1041000"/>
                  <a:gd name="connsiteX80" fmla="*/ 541013 w 1030281"/>
                  <a:gd name="connsiteY80" fmla="*/ 473810 h 1041000"/>
                  <a:gd name="connsiteX81" fmla="*/ 593011 w 1030281"/>
                  <a:gd name="connsiteY81" fmla="*/ 421812 h 1041000"/>
                  <a:gd name="connsiteX82" fmla="*/ 645009 w 1030281"/>
                  <a:gd name="connsiteY82" fmla="*/ 473810 h 1041000"/>
                  <a:gd name="connsiteX83" fmla="*/ 593011 w 1030281"/>
                  <a:gd name="connsiteY83" fmla="*/ 525808 h 104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30281" h="1041000">
                    <a:moveTo>
                      <a:pt x="943835" y="394366"/>
                    </a:moveTo>
                    <a:cubicBezTo>
                      <a:pt x="921710" y="396513"/>
                      <a:pt x="902759" y="407715"/>
                      <a:pt x="889969" y="423866"/>
                    </a:cubicBezTo>
                    <a:cubicBezTo>
                      <a:pt x="882781" y="429373"/>
                      <a:pt x="859442" y="461020"/>
                      <a:pt x="805018" y="458593"/>
                    </a:cubicBezTo>
                    <a:cubicBezTo>
                      <a:pt x="774491" y="457286"/>
                      <a:pt x="757781" y="451872"/>
                      <a:pt x="748725" y="446737"/>
                    </a:cubicBezTo>
                    <a:cubicBezTo>
                      <a:pt x="733695" y="396886"/>
                      <a:pt x="703728" y="353570"/>
                      <a:pt x="664146" y="321737"/>
                    </a:cubicBezTo>
                    <a:cubicBezTo>
                      <a:pt x="687018" y="288783"/>
                      <a:pt x="719692" y="272726"/>
                      <a:pt x="725853" y="270019"/>
                    </a:cubicBezTo>
                    <a:cubicBezTo>
                      <a:pt x="741350" y="267218"/>
                      <a:pt x="755913" y="259190"/>
                      <a:pt x="766369" y="245840"/>
                    </a:cubicBezTo>
                    <a:cubicBezTo>
                      <a:pt x="788587" y="217180"/>
                      <a:pt x="783359" y="175825"/>
                      <a:pt x="754700" y="153606"/>
                    </a:cubicBezTo>
                    <a:cubicBezTo>
                      <a:pt x="726040" y="131388"/>
                      <a:pt x="684684" y="136616"/>
                      <a:pt x="662466" y="165276"/>
                    </a:cubicBezTo>
                    <a:cubicBezTo>
                      <a:pt x="651077" y="180026"/>
                      <a:pt x="646970" y="198043"/>
                      <a:pt x="649490" y="215127"/>
                    </a:cubicBezTo>
                    <a:cubicBezTo>
                      <a:pt x="648743" y="222221"/>
                      <a:pt x="643702" y="259843"/>
                      <a:pt x="618123" y="292423"/>
                    </a:cubicBezTo>
                    <a:cubicBezTo>
                      <a:pt x="587410" y="277113"/>
                      <a:pt x="553242" y="267965"/>
                      <a:pt x="517021" y="266191"/>
                    </a:cubicBezTo>
                    <a:cubicBezTo>
                      <a:pt x="507966" y="262737"/>
                      <a:pt x="493869" y="250788"/>
                      <a:pt x="481640" y="211859"/>
                    </a:cubicBezTo>
                    <a:cubicBezTo>
                      <a:pt x="465210" y="159674"/>
                      <a:pt x="483041" y="128494"/>
                      <a:pt x="485748" y="120186"/>
                    </a:cubicBezTo>
                    <a:cubicBezTo>
                      <a:pt x="495736" y="104316"/>
                      <a:pt x="500404" y="84991"/>
                      <a:pt x="496950" y="65014"/>
                    </a:cubicBezTo>
                    <a:cubicBezTo>
                      <a:pt x="489481" y="22351"/>
                      <a:pt x="448966" y="-6215"/>
                      <a:pt x="406210" y="1160"/>
                    </a:cubicBezTo>
                    <a:cubicBezTo>
                      <a:pt x="363547" y="8628"/>
                      <a:pt x="334981" y="49144"/>
                      <a:pt x="342356" y="91900"/>
                    </a:cubicBezTo>
                    <a:cubicBezTo>
                      <a:pt x="346184" y="113744"/>
                      <a:pt x="358786" y="131855"/>
                      <a:pt x="375870" y="143338"/>
                    </a:cubicBezTo>
                    <a:cubicBezTo>
                      <a:pt x="381938" y="150059"/>
                      <a:pt x="415266" y="170970"/>
                      <a:pt x="416946" y="225395"/>
                    </a:cubicBezTo>
                    <a:cubicBezTo>
                      <a:pt x="417973" y="258723"/>
                      <a:pt x="412932" y="275713"/>
                      <a:pt x="408171" y="284582"/>
                    </a:cubicBezTo>
                    <a:cubicBezTo>
                      <a:pt x="367282" y="301292"/>
                      <a:pt x="331807" y="328365"/>
                      <a:pt x="304734" y="362439"/>
                    </a:cubicBezTo>
                    <a:cubicBezTo>
                      <a:pt x="276541" y="338540"/>
                      <a:pt x="263659" y="308480"/>
                      <a:pt x="261325" y="302692"/>
                    </a:cubicBezTo>
                    <a:cubicBezTo>
                      <a:pt x="259271" y="287102"/>
                      <a:pt x="251897" y="272166"/>
                      <a:pt x="239014" y="261150"/>
                    </a:cubicBezTo>
                    <a:cubicBezTo>
                      <a:pt x="211381" y="237625"/>
                      <a:pt x="169838" y="240986"/>
                      <a:pt x="146313" y="268618"/>
                    </a:cubicBezTo>
                    <a:cubicBezTo>
                      <a:pt x="122788" y="296251"/>
                      <a:pt x="126149" y="337793"/>
                      <a:pt x="153782" y="361319"/>
                    </a:cubicBezTo>
                    <a:cubicBezTo>
                      <a:pt x="167972" y="373361"/>
                      <a:pt x="185802" y="378309"/>
                      <a:pt x="202979" y="376535"/>
                    </a:cubicBezTo>
                    <a:cubicBezTo>
                      <a:pt x="209794" y="377562"/>
                      <a:pt x="244895" y="384003"/>
                      <a:pt x="275608" y="408929"/>
                    </a:cubicBezTo>
                    <a:cubicBezTo>
                      <a:pt x="259084" y="442723"/>
                      <a:pt x="249469" y="480625"/>
                      <a:pt x="249469" y="520860"/>
                    </a:cubicBezTo>
                    <a:cubicBezTo>
                      <a:pt x="249469" y="530756"/>
                      <a:pt x="250123" y="540464"/>
                      <a:pt x="251243" y="549986"/>
                    </a:cubicBezTo>
                    <a:cubicBezTo>
                      <a:pt x="248722" y="559509"/>
                      <a:pt x="238267" y="574632"/>
                      <a:pt x="202326" y="591529"/>
                    </a:cubicBezTo>
                    <a:cubicBezTo>
                      <a:pt x="152848" y="614774"/>
                      <a:pt x="119521" y="601238"/>
                      <a:pt x="110932" y="599651"/>
                    </a:cubicBezTo>
                    <a:cubicBezTo>
                      <a:pt x="93849" y="591809"/>
                      <a:pt x="74057" y="589849"/>
                      <a:pt x="54826" y="595917"/>
                    </a:cubicBezTo>
                    <a:cubicBezTo>
                      <a:pt x="13564" y="608986"/>
                      <a:pt x="-9401" y="652956"/>
                      <a:pt x="3669" y="694311"/>
                    </a:cubicBezTo>
                    <a:cubicBezTo>
                      <a:pt x="16738" y="735574"/>
                      <a:pt x="60708" y="758539"/>
                      <a:pt x="102063" y="745469"/>
                    </a:cubicBezTo>
                    <a:cubicBezTo>
                      <a:pt x="123255" y="738748"/>
                      <a:pt x="139498" y="723905"/>
                      <a:pt x="148647" y="705420"/>
                    </a:cubicBezTo>
                    <a:cubicBezTo>
                      <a:pt x="154529" y="698512"/>
                      <a:pt x="170866" y="662758"/>
                      <a:pt x="224544" y="653796"/>
                    </a:cubicBezTo>
                    <a:cubicBezTo>
                      <a:pt x="264032" y="647261"/>
                      <a:pt x="281583" y="652396"/>
                      <a:pt x="289145" y="656783"/>
                    </a:cubicBezTo>
                    <a:cubicBezTo>
                      <a:pt x="307722" y="686283"/>
                      <a:pt x="332087" y="711675"/>
                      <a:pt x="360747" y="731373"/>
                    </a:cubicBezTo>
                    <a:cubicBezTo>
                      <a:pt x="341049" y="768528"/>
                      <a:pt x="307909" y="788599"/>
                      <a:pt x="301934" y="791959"/>
                    </a:cubicBezTo>
                    <a:cubicBezTo>
                      <a:pt x="286717" y="796067"/>
                      <a:pt x="272901" y="805402"/>
                      <a:pt x="263752" y="819685"/>
                    </a:cubicBezTo>
                    <a:cubicBezTo>
                      <a:pt x="244148" y="850212"/>
                      <a:pt x="253017" y="890914"/>
                      <a:pt x="283636" y="910519"/>
                    </a:cubicBezTo>
                    <a:cubicBezTo>
                      <a:pt x="314163" y="930123"/>
                      <a:pt x="354865" y="921254"/>
                      <a:pt x="374470" y="890634"/>
                    </a:cubicBezTo>
                    <a:cubicBezTo>
                      <a:pt x="384552" y="874951"/>
                      <a:pt x="386979" y="856654"/>
                      <a:pt x="382965" y="839850"/>
                    </a:cubicBezTo>
                    <a:cubicBezTo>
                      <a:pt x="383058" y="832568"/>
                      <a:pt x="384739" y="792706"/>
                      <a:pt x="409010" y="757232"/>
                    </a:cubicBezTo>
                    <a:cubicBezTo>
                      <a:pt x="436270" y="768341"/>
                      <a:pt x="465863" y="774689"/>
                      <a:pt x="496950" y="775622"/>
                    </a:cubicBezTo>
                    <a:lnTo>
                      <a:pt x="495923" y="775903"/>
                    </a:lnTo>
                    <a:cubicBezTo>
                      <a:pt x="496297" y="775809"/>
                      <a:pt x="496857" y="775716"/>
                      <a:pt x="497604" y="775622"/>
                    </a:cubicBezTo>
                    <a:cubicBezTo>
                      <a:pt x="499097" y="775622"/>
                      <a:pt x="500498" y="775809"/>
                      <a:pt x="501991" y="775809"/>
                    </a:cubicBezTo>
                    <a:cubicBezTo>
                      <a:pt x="510766" y="777396"/>
                      <a:pt x="527010" y="786825"/>
                      <a:pt x="541666" y="830421"/>
                    </a:cubicBezTo>
                    <a:cubicBezTo>
                      <a:pt x="559123" y="882232"/>
                      <a:pt x="541947" y="913879"/>
                      <a:pt x="539333" y="922188"/>
                    </a:cubicBezTo>
                    <a:cubicBezTo>
                      <a:pt x="529624" y="938245"/>
                      <a:pt x="525423" y="957662"/>
                      <a:pt x="529250" y="977547"/>
                    </a:cubicBezTo>
                    <a:cubicBezTo>
                      <a:pt x="537465" y="1020023"/>
                      <a:pt x="578635" y="1047842"/>
                      <a:pt x="621204" y="1039534"/>
                    </a:cubicBezTo>
                    <a:cubicBezTo>
                      <a:pt x="663680" y="1031318"/>
                      <a:pt x="691499" y="990149"/>
                      <a:pt x="683190" y="947580"/>
                    </a:cubicBezTo>
                    <a:cubicBezTo>
                      <a:pt x="678990" y="925735"/>
                      <a:pt x="666014" y="907998"/>
                      <a:pt x="648743" y="896796"/>
                    </a:cubicBezTo>
                    <a:cubicBezTo>
                      <a:pt x="642582" y="890168"/>
                      <a:pt x="608881" y="869910"/>
                      <a:pt x="606081" y="815578"/>
                    </a:cubicBezTo>
                    <a:cubicBezTo>
                      <a:pt x="603747" y="769741"/>
                      <a:pt x="613455" y="754058"/>
                      <a:pt x="618496" y="749110"/>
                    </a:cubicBezTo>
                    <a:cubicBezTo>
                      <a:pt x="645942" y="735480"/>
                      <a:pt x="670494" y="717090"/>
                      <a:pt x="691126" y="694871"/>
                    </a:cubicBezTo>
                    <a:cubicBezTo>
                      <a:pt x="725386" y="717930"/>
                      <a:pt x="741817" y="751911"/>
                      <a:pt x="744617" y="758165"/>
                    </a:cubicBezTo>
                    <a:cubicBezTo>
                      <a:pt x="747325" y="773662"/>
                      <a:pt x="755260" y="788319"/>
                      <a:pt x="768703" y="798774"/>
                    </a:cubicBezTo>
                    <a:cubicBezTo>
                      <a:pt x="797269" y="821179"/>
                      <a:pt x="838625" y="816045"/>
                      <a:pt x="860936" y="787478"/>
                    </a:cubicBezTo>
                    <a:cubicBezTo>
                      <a:pt x="883341" y="758912"/>
                      <a:pt x="878207" y="717556"/>
                      <a:pt x="849640" y="695245"/>
                    </a:cubicBezTo>
                    <a:cubicBezTo>
                      <a:pt x="834984" y="683762"/>
                      <a:pt x="816967" y="679655"/>
                      <a:pt x="799883" y="682082"/>
                    </a:cubicBezTo>
                    <a:cubicBezTo>
                      <a:pt x="792881" y="681335"/>
                      <a:pt x="756193" y="676201"/>
                      <a:pt x="723987" y="651275"/>
                    </a:cubicBezTo>
                    <a:cubicBezTo>
                      <a:pt x="741257" y="622336"/>
                      <a:pt x="752926" y="589755"/>
                      <a:pt x="757594" y="554934"/>
                    </a:cubicBezTo>
                    <a:cubicBezTo>
                      <a:pt x="761981" y="546159"/>
                      <a:pt x="775238" y="533463"/>
                      <a:pt x="814166" y="524314"/>
                    </a:cubicBezTo>
                    <a:cubicBezTo>
                      <a:pt x="867378" y="511805"/>
                      <a:pt x="897251" y="531969"/>
                      <a:pt x="905279" y="535330"/>
                    </a:cubicBezTo>
                    <a:cubicBezTo>
                      <a:pt x="920309" y="546532"/>
                      <a:pt x="939260" y="552600"/>
                      <a:pt x="959424" y="550640"/>
                    </a:cubicBezTo>
                    <a:cubicBezTo>
                      <a:pt x="1002554" y="546439"/>
                      <a:pt x="1034107" y="508071"/>
                      <a:pt x="1029906" y="465035"/>
                    </a:cubicBezTo>
                    <a:cubicBezTo>
                      <a:pt x="1025239" y="421718"/>
                      <a:pt x="986870" y="390165"/>
                      <a:pt x="943835" y="394366"/>
                    </a:cubicBezTo>
                    <a:close/>
                    <a:moveTo>
                      <a:pt x="399115" y="566977"/>
                    </a:moveTo>
                    <a:cubicBezTo>
                      <a:pt x="362427" y="566977"/>
                      <a:pt x="332647" y="537197"/>
                      <a:pt x="332647" y="500509"/>
                    </a:cubicBezTo>
                    <a:cubicBezTo>
                      <a:pt x="332647" y="463821"/>
                      <a:pt x="362427" y="434041"/>
                      <a:pt x="399115" y="434041"/>
                    </a:cubicBezTo>
                    <a:cubicBezTo>
                      <a:pt x="435803" y="434041"/>
                      <a:pt x="465583" y="463821"/>
                      <a:pt x="465583" y="500509"/>
                    </a:cubicBezTo>
                    <a:cubicBezTo>
                      <a:pt x="465583" y="537197"/>
                      <a:pt x="435896" y="566977"/>
                      <a:pt x="399115" y="566977"/>
                    </a:cubicBezTo>
                    <a:close/>
                    <a:moveTo>
                      <a:pt x="542133" y="584247"/>
                    </a:moveTo>
                    <a:cubicBezTo>
                      <a:pt x="570793" y="584247"/>
                      <a:pt x="594131" y="607492"/>
                      <a:pt x="594131" y="636245"/>
                    </a:cubicBezTo>
                    <a:cubicBezTo>
                      <a:pt x="594131" y="664998"/>
                      <a:pt x="570886" y="688243"/>
                      <a:pt x="542133" y="688243"/>
                    </a:cubicBezTo>
                    <a:cubicBezTo>
                      <a:pt x="513473" y="688243"/>
                      <a:pt x="490135" y="664998"/>
                      <a:pt x="490135" y="636245"/>
                    </a:cubicBezTo>
                    <a:cubicBezTo>
                      <a:pt x="490135" y="607492"/>
                      <a:pt x="513473" y="584247"/>
                      <a:pt x="542133" y="584247"/>
                    </a:cubicBezTo>
                    <a:close/>
                    <a:moveTo>
                      <a:pt x="593011" y="525808"/>
                    </a:moveTo>
                    <a:cubicBezTo>
                      <a:pt x="564351" y="525808"/>
                      <a:pt x="541013" y="502563"/>
                      <a:pt x="541013" y="473810"/>
                    </a:cubicBezTo>
                    <a:cubicBezTo>
                      <a:pt x="541013" y="445150"/>
                      <a:pt x="564258" y="421812"/>
                      <a:pt x="593011" y="421812"/>
                    </a:cubicBezTo>
                    <a:cubicBezTo>
                      <a:pt x="621671" y="421812"/>
                      <a:pt x="645009" y="445057"/>
                      <a:pt x="645009" y="473810"/>
                    </a:cubicBezTo>
                    <a:cubicBezTo>
                      <a:pt x="645009" y="502469"/>
                      <a:pt x="621764" y="525808"/>
                      <a:pt x="593011" y="525808"/>
                    </a:cubicBezTo>
                    <a:close/>
                  </a:path>
                </a:pathLst>
              </a:custGeom>
              <a:solidFill>
                <a:srgbClr val="FFFFFF"/>
              </a:solidFill>
              <a:ln w="933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09371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992" y="405810"/>
            <a:ext cx="3311016" cy="2264309"/>
          </a:xfrm>
          <a:prstGeom prst="rect">
            <a:avLst/>
          </a:prstGeom>
        </p:spPr>
      </p:pic>
      <p:sp>
        <p:nvSpPr>
          <p:cNvPr id="2" name="Title 1"/>
          <p:cNvSpPr>
            <a:spLocks noGrp="1"/>
          </p:cNvSpPr>
          <p:nvPr>
            <p:ph type="title"/>
          </p:nvPr>
        </p:nvSpPr>
        <p:spPr/>
        <p:txBody>
          <a:bodyPr/>
          <a:lstStyle/>
          <a:p>
            <a:r>
              <a:rPr lang="en-GB" dirty="0">
                <a:solidFill>
                  <a:schemeClr val="bg1"/>
                </a:solidFill>
              </a:rPr>
              <a:t>Latin names are ruled by the Codes</a:t>
            </a:r>
          </a:p>
        </p:txBody>
      </p:sp>
      <p:sp>
        <p:nvSpPr>
          <p:cNvPr id="3" name="Footer Placeholder 2"/>
          <p:cNvSpPr>
            <a:spLocks noGrp="1"/>
          </p:cNvSpPr>
          <p:nvPr>
            <p:ph type="ftr" sz="quarter" idx="10"/>
          </p:nvPr>
        </p:nvSpPr>
        <p:spPr/>
        <p:txBody>
          <a:bodyPr/>
          <a:lstStyle/>
          <a:p>
            <a:endParaRPr lang="en-GB" dirty="0">
              <a:solidFill>
                <a:schemeClr val="bg1"/>
              </a:solidFill>
            </a:endParaRPr>
          </a:p>
        </p:txBody>
      </p:sp>
      <p:pic>
        <p:nvPicPr>
          <p:cNvPr id="4"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150" y="2808523"/>
            <a:ext cx="3137751" cy="3158148"/>
          </a:xfrm>
          <a:prstGeom prst="rect">
            <a:avLst/>
          </a:prstGeom>
        </p:spPr>
      </p:pic>
      <p:pic>
        <p:nvPicPr>
          <p:cNvPr id="7" name="Picture 3" descr="Picture 3"/>
          <p:cNvPicPr>
            <a:picLocks noChangeAspect="1"/>
          </p:cNvPicPr>
          <p:nvPr/>
        </p:nvPicPr>
        <p:blipFill>
          <a:blip r:embed="rId5"/>
          <a:stretch>
            <a:fillRect/>
          </a:stretch>
        </p:blipFill>
        <p:spPr>
          <a:xfrm>
            <a:off x="157825" y="1126465"/>
            <a:ext cx="1565343" cy="2524116"/>
          </a:xfrm>
          <a:prstGeom prst="rect">
            <a:avLst/>
          </a:prstGeom>
          <a:ln w="12700">
            <a:miter lim="400000"/>
          </a:ln>
        </p:spPr>
      </p:pic>
      <p:pic>
        <p:nvPicPr>
          <p:cNvPr id="8" name="Picture 2" descr="Picture 2"/>
          <p:cNvPicPr>
            <a:picLocks noChangeAspect="1"/>
          </p:cNvPicPr>
          <p:nvPr/>
        </p:nvPicPr>
        <p:blipFill>
          <a:blip r:embed="rId6"/>
          <a:stretch>
            <a:fillRect/>
          </a:stretch>
        </p:blipFill>
        <p:spPr>
          <a:xfrm>
            <a:off x="161469" y="3693047"/>
            <a:ext cx="1535260" cy="2433119"/>
          </a:xfrm>
          <a:prstGeom prst="rect">
            <a:avLst/>
          </a:prstGeom>
          <a:ln w="12700">
            <a:miter lim="400000"/>
          </a:ln>
        </p:spPr>
      </p:pic>
      <p:pic>
        <p:nvPicPr>
          <p:cNvPr id="9" name="Picture 7" descr="Picture 7"/>
          <p:cNvPicPr>
            <a:picLocks noChangeAspect="1"/>
          </p:cNvPicPr>
          <p:nvPr/>
        </p:nvPicPr>
        <p:blipFill>
          <a:blip r:embed="rId7"/>
          <a:stretch>
            <a:fillRect/>
          </a:stretch>
        </p:blipFill>
        <p:spPr>
          <a:xfrm>
            <a:off x="8868459" y="486815"/>
            <a:ext cx="2361487" cy="1769793"/>
          </a:xfrm>
          <a:prstGeom prst="rect">
            <a:avLst/>
          </a:prstGeom>
          <a:ln w="12700">
            <a:miter lim="400000"/>
          </a:ln>
        </p:spPr>
      </p:pic>
      <p:pic>
        <p:nvPicPr>
          <p:cNvPr id="11" name="Picture 12" descr="Picture 12"/>
          <p:cNvPicPr>
            <a:picLocks noChangeAspect="1"/>
          </p:cNvPicPr>
          <p:nvPr/>
        </p:nvPicPr>
        <p:blipFill>
          <a:blip r:embed="rId8"/>
          <a:stretch>
            <a:fillRect/>
          </a:stretch>
        </p:blipFill>
        <p:spPr>
          <a:xfrm>
            <a:off x="9654723" y="4481681"/>
            <a:ext cx="1720277" cy="1320213"/>
          </a:xfrm>
          <a:prstGeom prst="rect">
            <a:avLst/>
          </a:prstGeom>
          <a:ln w="12700">
            <a:miter lim="400000"/>
          </a:ln>
        </p:spPr>
      </p:pic>
      <p:pic>
        <p:nvPicPr>
          <p:cNvPr id="12" name="Picture 11"/>
          <p:cNvPicPr>
            <a:picLocks noChangeAspect="1"/>
          </p:cNvPicPr>
          <p:nvPr/>
        </p:nvPicPr>
        <p:blipFill>
          <a:blip r:embed="rId9"/>
          <a:stretch>
            <a:fillRect/>
          </a:stretch>
        </p:blipFill>
        <p:spPr>
          <a:xfrm>
            <a:off x="1966283" y="2836829"/>
            <a:ext cx="3098800" cy="2209800"/>
          </a:xfrm>
          <a:prstGeom prst="rect">
            <a:avLst/>
          </a:prstGeom>
        </p:spPr>
      </p:pic>
      <p:grpSp>
        <p:nvGrpSpPr>
          <p:cNvPr id="23" name="Group 22">
            <a:extLst>
              <a:ext uri="{FF2B5EF4-FFF2-40B4-BE49-F238E27FC236}">
                <a16:creationId xmlns:a16="http://schemas.microsoft.com/office/drawing/2014/main" id="{B43C98C2-F8CE-46E3-A150-2081198C8815}"/>
              </a:ext>
            </a:extLst>
          </p:cNvPr>
          <p:cNvGrpSpPr>
            <a:grpSpLocks noChangeAspect="1"/>
          </p:cNvGrpSpPr>
          <p:nvPr/>
        </p:nvGrpSpPr>
        <p:grpSpPr>
          <a:xfrm>
            <a:off x="3804182" y="1335317"/>
            <a:ext cx="719298" cy="719298"/>
            <a:chOff x="7261079" y="1312279"/>
            <a:chExt cx="719298" cy="719298"/>
          </a:xfrm>
          <a:effectLst>
            <a:outerShdw blurRad="63500" sx="102000" sy="102000" algn="ctr" rotWithShape="0">
              <a:prstClr val="black">
                <a:alpha val="20000"/>
              </a:prstClr>
            </a:outerShdw>
          </a:effectLst>
        </p:grpSpPr>
        <p:sp>
          <p:nvSpPr>
            <p:cNvPr id="24" name="Freeform: Shape 17">
              <a:extLst>
                <a:ext uri="{FF2B5EF4-FFF2-40B4-BE49-F238E27FC236}">
                  <a16:creationId xmlns:a16="http://schemas.microsoft.com/office/drawing/2014/main" id="{7421B091-D73D-4FAA-8CDF-8A69BBD876A8}"/>
                </a:ext>
              </a:extLst>
            </p:cNvPr>
            <p:cNvSpPr/>
            <p:nvPr/>
          </p:nvSpPr>
          <p:spPr>
            <a:xfrm>
              <a:off x="7261079" y="1312279"/>
              <a:ext cx="719298" cy="719298"/>
            </a:xfrm>
            <a:custGeom>
              <a:avLst/>
              <a:gdLst>
                <a:gd name="connsiteX0" fmla="*/ 1323197 w 1323196"/>
                <a:gd name="connsiteY0" fmla="*/ 661598 h 1323196"/>
                <a:gd name="connsiteX1" fmla="*/ 661599 w 1323196"/>
                <a:gd name="connsiteY1" fmla="*/ 0 h 1323196"/>
                <a:gd name="connsiteX2" fmla="*/ 0 w 1323196"/>
                <a:gd name="connsiteY2" fmla="*/ 661598 h 1323196"/>
                <a:gd name="connsiteX3" fmla="*/ 661599 w 1323196"/>
                <a:gd name="connsiteY3" fmla="*/ 1323196 h 1323196"/>
                <a:gd name="connsiteX4" fmla="*/ 1323197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7" y="661598"/>
                  </a:moveTo>
                  <a:cubicBezTo>
                    <a:pt x="1323197" y="296212"/>
                    <a:pt x="1026984" y="0"/>
                    <a:pt x="661599" y="0"/>
                  </a:cubicBezTo>
                  <a:cubicBezTo>
                    <a:pt x="296212" y="0"/>
                    <a:pt x="0" y="296212"/>
                    <a:pt x="0" y="661598"/>
                  </a:cubicBezTo>
                  <a:cubicBezTo>
                    <a:pt x="0" y="1026985"/>
                    <a:pt x="296212" y="1323196"/>
                    <a:pt x="661599" y="1323196"/>
                  </a:cubicBezTo>
                  <a:cubicBezTo>
                    <a:pt x="1027078" y="1323103"/>
                    <a:pt x="1323197" y="1026891"/>
                    <a:pt x="1323197" y="661598"/>
                  </a:cubicBezTo>
                  <a:close/>
                </a:path>
              </a:pathLst>
            </a:custGeom>
            <a:solidFill>
              <a:schemeClr val="accent6"/>
            </a:solidFill>
            <a:ln w="9335" cap="flat">
              <a:noFill/>
              <a:prstDash val="solid"/>
              <a:miter/>
            </a:ln>
          </p:spPr>
          <p:txBody>
            <a:bodyPr rtlCol="0" anchor="ctr"/>
            <a:lstStyle/>
            <a:p>
              <a:endParaRPr lang="en-GB" dirty="0"/>
            </a:p>
          </p:txBody>
        </p:sp>
        <p:sp>
          <p:nvSpPr>
            <p:cNvPr id="25" name="Freeform: Shape 18">
              <a:extLst>
                <a:ext uri="{FF2B5EF4-FFF2-40B4-BE49-F238E27FC236}">
                  <a16:creationId xmlns:a16="http://schemas.microsoft.com/office/drawing/2014/main" id="{674F0725-04F8-408E-BF5F-68072A200E71}"/>
                </a:ext>
              </a:extLst>
            </p:cNvPr>
            <p:cNvSpPr/>
            <p:nvPr/>
          </p:nvSpPr>
          <p:spPr>
            <a:xfrm>
              <a:off x="7439185" y="1455133"/>
              <a:ext cx="364507" cy="466067"/>
            </a:xfrm>
            <a:custGeom>
              <a:avLst/>
              <a:gdLst>
                <a:gd name="connsiteX0" fmla="*/ 667886 w 670535"/>
                <a:gd name="connsiteY0" fmla="*/ 302653 h 857360"/>
                <a:gd name="connsiteX1" fmla="*/ 335267 w 670535"/>
                <a:gd name="connsiteY1" fmla="*/ 0 h 857360"/>
                <a:gd name="connsiteX2" fmla="*/ 2649 w 670535"/>
                <a:gd name="connsiteY2" fmla="*/ 302653 h 857360"/>
                <a:gd name="connsiteX3" fmla="*/ 120087 w 670535"/>
                <a:gd name="connsiteY3" fmla="*/ 466396 h 857360"/>
                <a:gd name="connsiteX4" fmla="*/ 220256 w 670535"/>
                <a:gd name="connsiteY4" fmla="*/ 477131 h 857360"/>
                <a:gd name="connsiteX5" fmla="*/ 189729 w 670535"/>
                <a:gd name="connsiteY5" fmla="*/ 757753 h 857360"/>
                <a:gd name="connsiteX6" fmla="*/ 285884 w 670535"/>
                <a:gd name="connsiteY6" fmla="*/ 857361 h 857360"/>
                <a:gd name="connsiteX7" fmla="*/ 384745 w 670535"/>
                <a:gd name="connsiteY7" fmla="*/ 857361 h 857360"/>
                <a:gd name="connsiteX8" fmla="*/ 480900 w 670535"/>
                <a:gd name="connsiteY8" fmla="*/ 757753 h 857360"/>
                <a:gd name="connsiteX9" fmla="*/ 450373 w 670535"/>
                <a:gd name="connsiteY9" fmla="*/ 477131 h 857360"/>
                <a:gd name="connsiteX10" fmla="*/ 550541 w 670535"/>
                <a:gd name="connsiteY10" fmla="*/ 466396 h 857360"/>
                <a:gd name="connsiteX11" fmla="*/ 667886 w 670535"/>
                <a:gd name="connsiteY11" fmla="*/ 302653 h 85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535" h="857360">
                  <a:moveTo>
                    <a:pt x="667886" y="302653"/>
                  </a:moveTo>
                  <a:cubicBezTo>
                    <a:pt x="634092" y="132469"/>
                    <a:pt x="477912" y="0"/>
                    <a:pt x="335267" y="0"/>
                  </a:cubicBezTo>
                  <a:cubicBezTo>
                    <a:pt x="192717" y="0"/>
                    <a:pt x="36443" y="132469"/>
                    <a:pt x="2649" y="302653"/>
                  </a:cubicBezTo>
                  <a:cubicBezTo>
                    <a:pt x="-12848" y="380603"/>
                    <a:pt x="41390" y="455006"/>
                    <a:pt x="120087" y="466396"/>
                  </a:cubicBezTo>
                  <a:cubicBezTo>
                    <a:pt x="151734" y="470970"/>
                    <a:pt x="185341" y="474610"/>
                    <a:pt x="220256" y="477131"/>
                  </a:cubicBezTo>
                  <a:lnTo>
                    <a:pt x="189729" y="757753"/>
                  </a:lnTo>
                  <a:cubicBezTo>
                    <a:pt x="187769" y="812178"/>
                    <a:pt x="231365" y="857361"/>
                    <a:pt x="285884" y="857361"/>
                  </a:cubicBezTo>
                  <a:lnTo>
                    <a:pt x="384745" y="857361"/>
                  </a:lnTo>
                  <a:cubicBezTo>
                    <a:pt x="439263" y="857361"/>
                    <a:pt x="482860" y="812178"/>
                    <a:pt x="480900" y="757753"/>
                  </a:cubicBezTo>
                  <a:lnTo>
                    <a:pt x="450373" y="477131"/>
                  </a:lnTo>
                  <a:cubicBezTo>
                    <a:pt x="485287" y="474610"/>
                    <a:pt x="518894" y="471063"/>
                    <a:pt x="550541" y="466396"/>
                  </a:cubicBezTo>
                  <a:cubicBezTo>
                    <a:pt x="629146" y="455006"/>
                    <a:pt x="683384" y="380603"/>
                    <a:pt x="667886" y="302653"/>
                  </a:cubicBezTo>
                  <a:close/>
                </a:path>
              </a:pathLst>
            </a:custGeom>
            <a:solidFill>
              <a:srgbClr val="FFFFFF"/>
            </a:solidFill>
            <a:ln w="9335" cap="flat">
              <a:noFill/>
              <a:prstDash val="solid"/>
              <a:miter/>
            </a:ln>
          </p:spPr>
          <p:txBody>
            <a:bodyPr rtlCol="0" anchor="ctr"/>
            <a:lstStyle/>
            <a:p>
              <a:endParaRPr lang="en-GB"/>
            </a:p>
          </p:txBody>
        </p:sp>
      </p:grpSp>
      <p:pic>
        <p:nvPicPr>
          <p:cNvPr id="14" name="Picture 13">
            <a:extLst>
              <a:ext uri="{FF2B5EF4-FFF2-40B4-BE49-F238E27FC236}">
                <a16:creationId xmlns:a16="http://schemas.microsoft.com/office/drawing/2014/main" id="{D5E6BAA6-E49C-6B42-8163-31B5388573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88435" y="2098223"/>
            <a:ext cx="2888050" cy="2633820"/>
          </a:xfrm>
          <a:prstGeom prst="rect">
            <a:avLst/>
          </a:prstGeom>
        </p:spPr>
      </p:pic>
      <p:grpSp>
        <p:nvGrpSpPr>
          <p:cNvPr id="29" name="Group 28">
            <a:extLst>
              <a:ext uri="{FF2B5EF4-FFF2-40B4-BE49-F238E27FC236}">
                <a16:creationId xmlns:a16="http://schemas.microsoft.com/office/drawing/2014/main" id="{C3086452-77B4-B746-B7AA-1E4BE2011157}"/>
              </a:ext>
            </a:extLst>
          </p:cNvPr>
          <p:cNvGrpSpPr>
            <a:grpSpLocks noChangeAspect="1"/>
          </p:cNvGrpSpPr>
          <p:nvPr/>
        </p:nvGrpSpPr>
        <p:grpSpPr>
          <a:xfrm>
            <a:off x="2923275" y="1327463"/>
            <a:ext cx="719298" cy="719298"/>
            <a:chOff x="8261931" y="1312279"/>
            <a:chExt cx="719298" cy="719298"/>
          </a:xfrm>
          <a:effectLst>
            <a:outerShdw blurRad="63500" sx="102000" sy="102000" algn="ctr" rotWithShape="0">
              <a:prstClr val="black">
                <a:alpha val="20000"/>
              </a:prstClr>
            </a:outerShdw>
          </a:effectLst>
        </p:grpSpPr>
        <p:sp>
          <p:nvSpPr>
            <p:cNvPr id="30" name="Freeform: Shape 40">
              <a:extLst>
                <a:ext uri="{FF2B5EF4-FFF2-40B4-BE49-F238E27FC236}">
                  <a16:creationId xmlns:a16="http://schemas.microsoft.com/office/drawing/2014/main" id="{C1168492-BF05-4E4B-879B-3BE56362AEA5}"/>
                </a:ext>
              </a:extLst>
            </p:cNvPr>
            <p:cNvSpPr/>
            <p:nvPr/>
          </p:nvSpPr>
          <p:spPr>
            <a:xfrm>
              <a:off x="8261931" y="1312279"/>
              <a:ext cx="719298" cy="719298"/>
            </a:xfrm>
            <a:custGeom>
              <a:avLst/>
              <a:gdLst>
                <a:gd name="connsiteX0" fmla="*/ 1323196 w 1323196"/>
                <a:gd name="connsiteY0" fmla="*/ 661598 h 1323196"/>
                <a:gd name="connsiteX1" fmla="*/ 661598 w 1323196"/>
                <a:gd name="connsiteY1" fmla="*/ 1323196 h 1323196"/>
                <a:gd name="connsiteX2" fmla="*/ 0 w 1323196"/>
                <a:gd name="connsiteY2" fmla="*/ 661598 h 1323196"/>
                <a:gd name="connsiteX3" fmla="*/ 661598 w 1323196"/>
                <a:gd name="connsiteY3" fmla="*/ 0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1026989"/>
                    <a:pt x="1026989" y="1323196"/>
                    <a:pt x="661598" y="1323196"/>
                  </a:cubicBezTo>
                  <a:cubicBezTo>
                    <a:pt x="296208" y="1323196"/>
                    <a:pt x="0" y="1026989"/>
                    <a:pt x="0" y="661598"/>
                  </a:cubicBezTo>
                  <a:cubicBezTo>
                    <a:pt x="0" y="296208"/>
                    <a:pt x="296208" y="0"/>
                    <a:pt x="661598" y="0"/>
                  </a:cubicBezTo>
                  <a:cubicBezTo>
                    <a:pt x="1026989" y="0"/>
                    <a:pt x="1323196" y="296208"/>
                    <a:pt x="1323196" y="661598"/>
                  </a:cubicBezTo>
                  <a:close/>
                </a:path>
              </a:pathLst>
            </a:custGeom>
            <a:solidFill>
              <a:schemeClr val="accent6"/>
            </a:solidFill>
            <a:ln w="9335" cap="flat">
              <a:noFill/>
              <a:prstDash val="solid"/>
              <a:miter/>
            </a:ln>
          </p:spPr>
          <p:txBody>
            <a:bodyPr rtlCol="0" anchor="ctr"/>
            <a:lstStyle/>
            <a:p>
              <a:endParaRPr lang="en-GB"/>
            </a:p>
          </p:txBody>
        </p:sp>
        <p:sp>
          <p:nvSpPr>
            <p:cNvPr id="31" name="Freeform: Shape 41">
              <a:extLst>
                <a:ext uri="{FF2B5EF4-FFF2-40B4-BE49-F238E27FC236}">
                  <a16:creationId xmlns:a16="http://schemas.microsoft.com/office/drawing/2014/main" id="{2DFB4074-235C-5345-AC1A-BC3957B7E22C}"/>
                </a:ext>
              </a:extLst>
            </p:cNvPr>
            <p:cNvSpPr/>
            <p:nvPr/>
          </p:nvSpPr>
          <p:spPr>
            <a:xfrm>
              <a:off x="8359039" y="1531864"/>
              <a:ext cx="528080" cy="356807"/>
            </a:xfrm>
            <a:custGeom>
              <a:avLst/>
              <a:gdLst>
                <a:gd name="connsiteX0" fmla="*/ 934700 w 971438"/>
                <a:gd name="connsiteY0" fmla="*/ 0 h 656370"/>
                <a:gd name="connsiteX1" fmla="*/ 715319 w 971438"/>
                <a:gd name="connsiteY1" fmla="*/ 88499 h 656370"/>
                <a:gd name="connsiteX2" fmla="*/ 512928 w 971438"/>
                <a:gd name="connsiteY2" fmla="*/ 357358 h 656370"/>
                <a:gd name="connsiteX3" fmla="*/ 667615 w 971438"/>
                <a:gd name="connsiteY3" fmla="*/ 272220 h 656370"/>
                <a:gd name="connsiteX4" fmla="*/ 896892 w 971438"/>
                <a:gd name="connsiteY4" fmla="*/ 121827 h 656370"/>
                <a:gd name="connsiteX5" fmla="*/ 675644 w 971438"/>
                <a:gd name="connsiteY5" fmla="*/ 310681 h 656370"/>
                <a:gd name="connsiteX6" fmla="*/ 412293 w 971438"/>
                <a:gd name="connsiteY6" fmla="*/ 552374 h 656370"/>
                <a:gd name="connsiteX7" fmla="*/ 285892 w 971438"/>
                <a:gd name="connsiteY7" fmla="*/ 418878 h 656370"/>
                <a:gd name="connsiteX8" fmla="*/ 74072 w 971438"/>
                <a:gd name="connsiteY8" fmla="*/ 188108 h 656370"/>
                <a:gd name="connsiteX9" fmla="*/ 185630 w 971438"/>
                <a:gd name="connsiteY9" fmla="*/ 312548 h 656370"/>
                <a:gd name="connsiteX10" fmla="*/ 390915 w 971438"/>
                <a:gd name="connsiteY10" fmla="*/ 463035 h 656370"/>
                <a:gd name="connsiteX11" fmla="*/ 403238 w 971438"/>
                <a:gd name="connsiteY11" fmla="*/ 324404 h 656370"/>
                <a:gd name="connsiteX12" fmla="*/ 239028 w 971438"/>
                <a:gd name="connsiteY12" fmla="*/ 172238 h 656370"/>
                <a:gd name="connsiteX13" fmla="*/ 46906 w 971438"/>
                <a:gd name="connsiteY13" fmla="*/ 58439 h 656370"/>
                <a:gd name="connsiteX14" fmla="*/ 26555 w 971438"/>
                <a:gd name="connsiteY14" fmla="*/ 403662 h 656370"/>
                <a:gd name="connsiteX15" fmla="*/ 330515 w 971438"/>
                <a:gd name="connsiteY15" fmla="*/ 532303 h 656370"/>
                <a:gd name="connsiteX16" fmla="*/ 406505 w 971438"/>
                <a:gd name="connsiteY16" fmla="*/ 651609 h 656370"/>
                <a:gd name="connsiteX17" fmla="*/ 487162 w 971438"/>
                <a:gd name="connsiteY17" fmla="*/ 656370 h 656370"/>
                <a:gd name="connsiteX18" fmla="*/ 567633 w 971438"/>
                <a:gd name="connsiteY18" fmla="*/ 439790 h 656370"/>
                <a:gd name="connsiteX19" fmla="*/ 861978 w 971438"/>
                <a:gd name="connsiteY19" fmla="*/ 418225 h 656370"/>
                <a:gd name="connsiteX20" fmla="*/ 934700 w 971438"/>
                <a:gd name="connsiteY20" fmla="*/ 0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1438" h="656370">
                  <a:moveTo>
                    <a:pt x="934700" y="0"/>
                  </a:moveTo>
                  <a:cubicBezTo>
                    <a:pt x="934700" y="0"/>
                    <a:pt x="911175" y="68335"/>
                    <a:pt x="715319" y="88499"/>
                  </a:cubicBezTo>
                  <a:cubicBezTo>
                    <a:pt x="519369" y="108664"/>
                    <a:pt x="487069" y="291264"/>
                    <a:pt x="512928" y="357358"/>
                  </a:cubicBezTo>
                  <a:cubicBezTo>
                    <a:pt x="512928" y="357358"/>
                    <a:pt x="573421" y="304520"/>
                    <a:pt x="667615" y="272220"/>
                  </a:cubicBezTo>
                  <a:cubicBezTo>
                    <a:pt x="761809" y="239919"/>
                    <a:pt x="854510" y="196136"/>
                    <a:pt x="896892" y="121827"/>
                  </a:cubicBezTo>
                  <a:cubicBezTo>
                    <a:pt x="896892" y="121827"/>
                    <a:pt x="863191" y="240759"/>
                    <a:pt x="675644" y="310681"/>
                  </a:cubicBezTo>
                  <a:cubicBezTo>
                    <a:pt x="488096" y="380603"/>
                    <a:pt x="412293" y="552374"/>
                    <a:pt x="412293" y="552374"/>
                  </a:cubicBezTo>
                  <a:cubicBezTo>
                    <a:pt x="412293" y="552374"/>
                    <a:pt x="334436" y="448378"/>
                    <a:pt x="285892" y="418878"/>
                  </a:cubicBezTo>
                  <a:cubicBezTo>
                    <a:pt x="237441" y="389379"/>
                    <a:pt x="88355" y="292384"/>
                    <a:pt x="74072" y="188108"/>
                  </a:cubicBezTo>
                  <a:cubicBezTo>
                    <a:pt x="74072" y="188108"/>
                    <a:pt x="125043" y="279221"/>
                    <a:pt x="185630" y="312548"/>
                  </a:cubicBezTo>
                  <a:cubicBezTo>
                    <a:pt x="246216" y="345876"/>
                    <a:pt x="333782" y="389939"/>
                    <a:pt x="390915" y="463035"/>
                  </a:cubicBezTo>
                  <a:cubicBezTo>
                    <a:pt x="390915" y="463035"/>
                    <a:pt x="419388" y="397034"/>
                    <a:pt x="403238" y="324404"/>
                  </a:cubicBezTo>
                  <a:cubicBezTo>
                    <a:pt x="387087" y="251775"/>
                    <a:pt x="329861" y="196043"/>
                    <a:pt x="239028" y="172238"/>
                  </a:cubicBezTo>
                  <a:cubicBezTo>
                    <a:pt x="148195" y="148432"/>
                    <a:pt x="88355" y="120333"/>
                    <a:pt x="46906" y="58439"/>
                  </a:cubicBezTo>
                  <a:cubicBezTo>
                    <a:pt x="46906" y="58439"/>
                    <a:pt x="-43367" y="216021"/>
                    <a:pt x="26555" y="403662"/>
                  </a:cubicBezTo>
                  <a:cubicBezTo>
                    <a:pt x="96477" y="591209"/>
                    <a:pt x="302602" y="554241"/>
                    <a:pt x="330515" y="532303"/>
                  </a:cubicBezTo>
                  <a:cubicBezTo>
                    <a:pt x="330515" y="532303"/>
                    <a:pt x="395769" y="573005"/>
                    <a:pt x="406505" y="651609"/>
                  </a:cubicBezTo>
                  <a:lnTo>
                    <a:pt x="487162" y="656370"/>
                  </a:lnTo>
                  <a:cubicBezTo>
                    <a:pt x="487162" y="656370"/>
                    <a:pt x="461210" y="506257"/>
                    <a:pt x="567633" y="439790"/>
                  </a:cubicBezTo>
                  <a:cubicBezTo>
                    <a:pt x="567633" y="439790"/>
                    <a:pt x="749300" y="522221"/>
                    <a:pt x="861978" y="418225"/>
                  </a:cubicBezTo>
                  <a:cubicBezTo>
                    <a:pt x="974656" y="313949"/>
                    <a:pt x="1002942" y="129108"/>
                    <a:pt x="934700" y="0"/>
                  </a:cubicBezTo>
                  <a:close/>
                </a:path>
              </a:pathLst>
            </a:custGeom>
            <a:solidFill>
              <a:srgbClr val="FFFFFF"/>
            </a:solidFill>
            <a:ln w="9335" cap="flat">
              <a:noFill/>
              <a:prstDash val="solid"/>
              <a:miter/>
            </a:ln>
          </p:spPr>
          <p:txBody>
            <a:bodyPr rtlCol="0" anchor="ctr"/>
            <a:lstStyle/>
            <a:p>
              <a:endParaRPr lang="en-GB" dirty="0"/>
            </a:p>
          </p:txBody>
        </p:sp>
      </p:grpSp>
      <p:grpSp>
        <p:nvGrpSpPr>
          <p:cNvPr id="32" name="Group 31">
            <a:extLst>
              <a:ext uri="{FF2B5EF4-FFF2-40B4-BE49-F238E27FC236}">
                <a16:creationId xmlns:a16="http://schemas.microsoft.com/office/drawing/2014/main" id="{2CF7B6D3-4593-FF47-AA3F-07381C2366A4}"/>
              </a:ext>
            </a:extLst>
          </p:cNvPr>
          <p:cNvGrpSpPr/>
          <p:nvPr/>
        </p:nvGrpSpPr>
        <p:grpSpPr>
          <a:xfrm>
            <a:off x="4759505" y="1373656"/>
            <a:ext cx="719298" cy="719298"/>
            <a:chOff x="4248480" y="5270171"/>
            <a:chExt cx="719298" cy="719298"/>
          </a:xfrm>
        </p:grpSpPr>
        <p:sp>
          <p:nvSpPr>
            <p:cNvPr id="21" name="Freeform: Shape 40">
              <a:extLst>
                <a:ext uri="{FF2B5EF4-FFF2-40B4-BE49-F238E27FC236}">
                  <a16:creationId xmlns:a16="http://schemas.microsoft.com/office/drawing/2014/main" id="{F46E7403-9E0B-4C5F-BC79-7A2DBFCE205D}"/>
                </a:ext>
              </a:extLst>
            </p:cNvPr>
            <p:cNvSpPr/>
            <p:nvPr/>
          </p:nvSpPr>
          <p:spPr>
            <a:xfrm>
              <a:off x="4248480" y="5270171"/>
              <a:ext cx="719298" cy="719298"/>
            </a:xfrm>
            <a:custGeom>
              <a:avLst/>
              <a:gdLst>
                <a:gd name="connsiteX0" fmla="*/ 1323196 w 1323196"/>
                <a:gd name="connsiteY0" fmla="*/ 661598 h 1323196"/>
                <a:gd name="connsiteX1" fmla="*/ 661598 w 1323196"/>
                <a:gd name="connsiteY1" fmla="*/ 1323196 h 1323196"/>
                <a:gd name="connsiteX2" fmla="*/ 0 w 1323196"/>
                <a:gd name="connsiteY2" fmla="*/ 661598 h 1323196"/>
                <a:gd name="connsiteX3" fmla="*/ 661598 w 1323196"/>
                <a:gd name="connsiteY3" fmla="*/ 0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1026989"/>
                    <a:pt x="1026989" y="1323196"/>
                    <a:pt x="661598" y="1323196"/>
                  </a:cubicBezTo>
                  <a:cubicBezTo>
                    <a:pt x="296208" y="1323196"/>
                    <a:pt x="0" y="1026989"/>
                    <a:pt x="0" y="661598"/>
                  </a:cubicBezTo>
                  <a:cubicBezTo>
                    <a:pt x="0" y="296208"/>
                    <a:pt x="296208" y="0"/>
                    <a:pt x="661598" y="0"/>
                  </a:cubicBezTo>
                  <a:cubicBezTo>
                    <a:pt x="1026989" y="0"/>
                    <a:pt x="1323196" y="296208"/>
                    <a:pt x="1323196" y="661598"/>
                  </a:cubicBezTo>
                  <a:close/>
                </a:path>
              </a:pathLst>
            </a:custGeom>
            <a:solidFill>
              <a:schemeClr val="accent6"/>
            </a:solidFill>
            <a:ln w="9335" cap="flat">
              <a:noFill/>
              <a:prstDash val="solid"/>
              <a:miter/>
            </a:ln>
          </p:spPr>
          <p:txBody>
            <a:bodyPr rtlCol="0" anchor="ctr"/>
            <a:lstStyle/>
            <a:p>
              <a:endParaRPr lang="en-GB" dirty="0"/>
            </a:p>
          </p:txBody>
        </p:sp>
        <p:pic>
          <p:nvPicPr>
            <p:cNvPr id="18" name="Picture 17">
              <a:extLst>
                <a:ext uri="{FF2B5EF4-FFF2-40B4-BE49-F238E27FC236}">
                  <a16:creationId xmlns:a16="http://schemas.microsoft.com/office/drawing/2014/main" id="{AC10C91A-2340-AB41-A45B-68BDB4AC18CA}"/>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45066" y="5396405"/>
              <a:ext cx="539401" cy="502084"/>
            </a:xfrm>
            <a:prstGeom prst="rect">
              <a:avLst/>
            </a:prstGeom>
          </p:spPr>
        </p:pic>
      </p:grpSp>
      <p:pic>
        <p:nvPicPr>
          <p:cNvPr id="6" name="Content Placeholder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5628" y="3897942"/>
            <a:ext cx="1707499" cy="2063447"/>
          </a:xfrm>
          <a:prstGeom prst="rect">
            <a:avLst/>
          </a:prstGeom>
        </p:spPr>
      </p:pic>
      <p:sp>
        <p:nvSpPr>
          <p:cNvPr id="39" name="Rectangle 38">
            <a:extLst>
              <a:ext uri="{FF2B5EF4-FFF2-40B4-BE49-F238E27FC236}">
                <a16:creationId xmlns:a16="http://schemas.microsoft.com/office/drawing/2014/main" id="{97B56158-AD53-D942-B4E0-F0CAC5B876C5}"/>
              </a:ext>
            </a:extLst>
          </p:cNvPr>
          <p:cNvSpPr/>
          <p:nvPr/>
        </p:nvSpPr>
        <p:spPr>
          <a:xfrm>
            <a:off x="1976760" y="2102002"/>
            <a:ext cx="952505" cy="430887"/>
          </a:xfrm>
          <a:prstGeom prst="rect">
            <a:avLst/>
          </a:prstGeom>
        </p:spPr>
        <p:txBody>
          <a:bodyPr wrap="none">
            <a:spAutoFit/>
          </a:bodyPr>
          <a:lstStyle/>
          <a:p>
            <a:r>
              <a:rPr lang="en-GB" sz="1100" dirty="0">
                <a:solidFill>
                  <a:schemeClr val="accent6">
                    <a:lumMod val="40000"/>
                    <a:lumOff val="60000"/>
                  </a:schemeClr>
                </a:solidFill>
              </a:rPr>
              <a:t>1200 mill.</a:t>
            </a:r>
          </a:p>
          <a:p>
            <a:r>
              <a:rPr lang="en-GB" sz="1100" dirty="0">
                <a:solidFill>
                  <a:schemeClr val="accent6">
                    <a:lumMod val="40000"/>
                    <a:lumOff val="60000"/>
                  </a:schemeClr>
                </a:solidFill>
              </a:rPr>
              <a:t>occurrences</a:t>
            </a:r>
            <a:endParaRPr lang="en-NO" sz="1100" dirty="0">
              <a:solidFill>
                <a:schemeClr val="accent6">
                  <a:lumMod val="40000"/>
                  <a:lumOff val="60000"/>
                </a:schemeClr>
              </a:solidFill>
            </a:endParaRPr>
          </a:p>
        </p:txBody>
      </p:sp>
      <p:sp>
        <p:nvSpPr>
          <p:cNvPr id="40" name="Rectangle 39">
            <a:extLst>
              <a:ext uri="{FF2B5EF4-FFF2-40B4-BE49-F238E27FC236}">
                <a16:creationId xmlns:a16="http://schemas.microsoft.com/office/drawing/2014/main" id="{7071C523-3322-C842-936D-0BE2BB0ABD99}"/>
              </a:ext>
            </a:extLst>
          </p:cNvPr>
          <p:cNvSpPr/>
          <p:nvPr/>
        </p:nvSpPr>
        <p:spPr>
          <a:xfrm>
            <a:off x="3041118" y="2102002"/>
            <a:ext cx="575799" cy="261610"/>
          </a:xfrm>
          <a:prstGeom prst="rect">
            <a:avLst/>
          </a:prstGeom>
        </p:spPr>
        <p:txBody>
          <a:bodyPr wrap="none">
            <a:spAutoFit/>
          </a:bodyPr>
          <a:lstStyle/>
          <a:p>
            <a:r>
              <a:rPr lang="en-GB" sz="1100" dirty="0">
                <a:solidFill>
                  <a:schemeClr val="accent6">
                    <a:lumMod val="40000"/>
                    <a:lumOff val="60000"/>
                  </a:schemeClr>
                </a:solidFill>
              </a:rPr>
              <a:t>300 m</a:t>
            </a:r>
            <a:endParaRPr lang="en-NO" sz="1100" dirty="0">
              <a:solidFill>
                <a:schemeClr val="accent6">
                  <a:lumMod val="40000"/>
                  <a:lumOff val="60000"/>
                </a:schemeClr>
              </a:solidFill>
            </a:endParaRPr>
          </a:p>
        </p:txBody>
      </p:sp>
      <p:sp>
        <p:nvSpPr>
          <p:cNvPr id="41" name="Rectangle 40">
            <a:extLst>
              <a:ext uri="{FF2B5EF4-FFF2-40B4-BE49-F238E27FC236}">
                <a16:creationId xmlns:a16="http://schemas.microsoft.com/office/drawing/2014/main" id="{AE8438EB-D181-9D46-B033-013753840DF0}"/>
              </a:ext>
            </a:extLst>
          </p:cNvPr>
          <p:cNvSpPr/>
          <p:nvPr/>
        </p:nvSpPr>
        <p:spPr>
          <a:xfrm>
            <a:off x="3938537" y="2099921"/>
            <a:ext cx="497252" cy="261610"/>
          </a:xfrm>
          <a:prstGeom prst="rect">
            <a:avLst/>
          </a:prstGeom>
        </p:spPr>
        <p:txBody>
          <a:bodyPr wrap="none">
            <a:spAutoFit/>
          </a:bodyPr>
          <a:lstStyle/>
          <a:p>
            <a:r>
              <a:rPr lang="en-GB" sz="1100" dirty="0">
                <a:solidFill>
                  <a:schemeClr val="accent6">
                    <a:lumMod val="40000"/>
                    <a:lumOff val="60000"/>
                  </a:schemeClr>
                </a:solidFill>
              </a:rPr>
              <a:t>20 m</a:t>
            </a:r>
            <a:endParaRPr lang="en-NO" sz="1100" dirty="0">
              <a:solidFill>
                <a:schemeClr val="accent6">
                  <a:lumMod val="40000"/>
                  <a:lumOff val="60000"/>
                </a:schemeClr>
              </a:solidFill>
            </a:endParaRPr>
          </a:p>
        </p:txBody>
      </p:sp>
      <p:sp>
        <p:nvSpPr>
          <p:cNvPr id="42" name="Rectangle 41">
            <a:extLst>
              <a:ext uri="{FF2B5EF4-FFF2-40B4-BE49-F238E27FC236}">
                <a16:creationId xmlns:a16="http://schemas.microsoft.com/office/drawing/2014/main" id="{C40A82D8-25DA-604B-AED3-A84EA176AAAB}"/>
              </a:ext>
            </a:extLst>
          </p:cNvPr>
          <p:cNvSpPr/>
          <p:nvPr/>
        </p:nvSpPr>
        <p:spPr>
          <a:xfrm>
            <a:off x="4888580" y="2102658"/>
            <a:ext cx="497252" cy="261610"/>
          </a:xfrm>
          <a:prstGeom prst="rect">
            <a:avLst/>
          </a:prstGeom>
        </p:spPr>
        <p:txBody>
          <a:bodyPr wrap="none">
            <a:spAutoFit/>
          </a:bodyPr>
          <a:lstStyle/>
          <a:p>
            <a:r>
              <a:rPr lang="en-GB" sz="1100" dirty="0">
                <a:solidFill>
                  <a:schemeClr val="accent6">
                    <a:lumMod val="40000"/>
                    <a:lumOff val="60000"/>
                  </a:schemeClr>
                </a:solidFill>
              </a:rPr>
              <a:t>16 m</a:t>
            </a:r>
            <a:endParaRPr lang="en-NO" sz="1100" dirty="0">
              <a:solidFill>
                <a:schemeClr val="accent6">
                  <a:lumMod val="40000"/>
                  <a:lumOff val="60000"/>
                </a:schemeClr>
              </a:solidFill>
            </a:endParaRPr>
          </a:p>
        </p:txBody>
      </p:sp>
      <p:sp>
        <p:nvSpPr>
          <p:cNvPr id="43" name="Rectangle 42">
            <a:extLst>
              <a:ext uri="{FF2B5EF4-FFF2-40B4-BE49-F238E27FC236}">
                <a16:creationId xmlns:a16="http://schemas.microsoft.com/office/drawing/2014/main" id="{95048A34-A0C3-1342-9DDA-CF1C893DD1D4}"/>
              </a:ext>
            </a:extLst>
          </p:cNvPr>
          <p:cNvSpPr/>
          <p:nvPr/>
        </p:nvSpPr>
        <p:spPr>
          <a:xfrm>
            <a:off x="5808755" y="2126913"/>
            <a:ext cx="614271" cy="261610"/>
          </a:xfrm>
          <a:prstGeom prst="rect">
            <a:avLst/>
          </a:prstGeom>
        </p:spPr>
        <p:txBody>
          <a:bodyPr wrap="none">
            <a:spAutoFit/>
          </a:bodyPr>
          <a:lstStyle/>
          <a:p>
            <a:r>
              <a:rPr lang="en-GB" sz="1100" dirty="0">
                <a:solidFill>
                  <a:schemeClr val="accent6">
                    <a:lumMod val="40000"/>
                    <a:lumOff val="60000"/>
                  </a:schemeClr>
                </a:solidFill>
              </a:rPr>
              <a:t>0,04 m</a:t>
            </a:r>
            <a:endParaRPr lang="en-NO" sz="1100" dirty="0">
              <a:solidFill>
                <a:schemeClr val="accent6">
                  <a:lumMod val="40000"/>
                  <a:lumOff val="60000"/>
                </a:schemeClr>
              </a:solidFill>
            </a:endParaRPr>
          </a:p>
        </p:txBody>
      </p:sp>
      <p:cxnSp>
        <p:nvCxnSpPr>
          <p:cNvPr id="44" name="Straight Connector 43">
            <a:extLst>
              <a:ext uri="{FF2B5EF4-FFF2-40B4-BE49-F238E27FC236}">
                <a16:creationId xmlns:a16="http://schemas.microsoft.com/office/drawing/2014/main" id="{60AD994E-F8E6-C243-A740-A4E83F15CB9C}"/>
              </a:ext>
            </a:extLst>
          </p:cNvPr>
          <p:cNvCxnSpPr>
            <a:cxnSpLocks/>
          </p:cNvCxnSpPr>
          <p:nvPr/>
        </p:nvCxnSpPr>
        <p:spPr>
          <a:xfrm flipH="1">
            <a:off x="5724542" y="3292218"/>
            <a:ext cx="1695455" cy="0"/>
          </a:xfrm>
          <a:prstGeom prst="line">
            <a:avLst/>
          </a:prstGeom>
          <a:ln w="38100">
            <a:solidFill>
              <a:schemeClr val="accent6"/>
            </a:solidFill>
            <a:headEnd type="arrow"/>
          </a:ln>
        </p:spPr>
        <p:style>
          <a:lnRef idx="1">
            <a:schemeClr val="accent1"/>
          </a:lnRef>
          <a:fillRef idx="0">
            <a:schemeClr val="accent1"/>
          </a:fillRef>
          <a:effectRef idx="0">
            <a:schemeClr val="accent1"/>
          </a:effectRef>
          <a:fontRef idx="minor">
            <a:schemeClr val="tx1"/>
          </a:fontRef>
        </p:style>
      </p:cxnSp>
      <p:grpSp>
        <p:nvGrpSpPr>
          <p:cNvPr id="35" name="Graphic 5">
            <a:extLst>
              <a:ext uri="{FF2B5EF4-FFF2-40B4-BE49-F238E27FC236}">
                <a16:creationId xmlns:a16="http://schemas.microsoft.com/office/drawing/2014/main" id="{46D06013-1D5C-1343-938F-4369020A8A56}"/>
              </a:ext>
            </a:extLst>
          </p:cNvPr>
          <p:cNvGrpSpPr>
            <a:grpSpLocks noChangeAspect="1"/>
          </p:cNvGrpSpPr>
          <p:nvPr/>
        </p:nvGrpSpPr>
        <p:grpSpPr>
          <a:xfrm>
            <a:off x="2021962" y="1335989"/>
            <a:ext cx="719500" cy="719247"/>
            <a:chOff x="2705205" y="2747983"/>
            <a:chExt cx="1323569" cy="1323102"/>
          </a:xfrm>
          <a:solidFill>
            <a:schemeClr val="accent1"/>
          </a:solidFill>
          <a:effectLst>
            <a:outerShdw blurRad="63500" sx="102000" sy="102000" algn="ctr" rotWithShape="0">
              <a:prstClr val="black">
                <a:alpha val="20000"/>
              </a:prstClr>
            </a:outerShdw>
          </a:effectLst>
        </p:grpSpPr>
        <p:sp>
          <p:nvSpPr>
            <p:cNvPr id="36" name="Freeform: Shape 51">
              <a:extLst>
                <a:ext uri="{FF2B5EF4-FFF2-40B4-BE49-F238E27FC236}">
                  <a16:creationId xmlns:a16="http://schemas.microsoft.com/office/drawing/2014/main" id="{EF456D3D-EAA8-9145-8FE1-7D38F624B54C}"/>
                </a:ext>
              </a:extLst>
            </p:cNvPr>
            <p:cNvSpPr/>
            <p:nvPr/>
          </p:nvSpPr>
          <p:spPr>
            <a:xfrm>
              <a:off x="2705205" y="2747983"/>
              <a:ext cx="1323569" cy="1323102"/>
            </a:xfrm>
            <a:custGeom>
              <a:avLst/>
              <a:gdLst>
                <a:gd name="connsiteX0" fmla="*/ 1323570 w 1323569"/>
                <a:gd name="connsiteY0" fmla="*/ 661598 h 1323102"/>
                <a:gd name="connsiteX1" fmla="*/ 661785 w 1323569"/>
                <a:gd name="connsiteY1" fmla="*/ 0 h 1323102"/>
                <a:gd name="connsiteX2" fmla="*/ 0 w 1323569"/>
                <a:gd name="connsiteY2" fmla="*/ 661598 h 1323102"/>
                <a:gd name="connsiteX3" fmla="*/ 661785 w 1323569"/>
                <a:gd name="connsiteY3" fmla="*/ 1323103 h 1323102"/>
                <a:gd name="connsiteX4" fmla="*/ 1323570 w 1323569"/>
                <a:gd name="connsiteY4" fmla="*/ 661598 h 1323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569" h="1323102">
                  <a:moveTo>
                    <a:pt x="1323570" y="661598"/>
                  </a:moveTo>
                  <a:cubicBezTo>
                    <a:pt x="1323570" y="296211"/>
                    <a:pt x="1027265" y="0"/>
                    <a:pt x="661785" y="0"/>
                  </a:cubicBezTo>
                  <a:cubicBezTo>
                    <a:pt x="296305" y="0"/>
                    <a:pt x="0" y="296211"/>
                    <a:pt x="0" y="661598"/>
                  </a:cubicBezTo>
                  <a:cubicBezTo>
                    <a:pt x="0" y="1026891"/>
                    <a:pt x="296305" y="1323103"/>
                    <a:pt x="661785" y="1323103"/>
                  </a:cubicBezTo>
                  <a:cubicBezTo>
                    <a:pt x="1027265" y="1323103"/>
                    <a:pt x="1323570" y="1026891"/>
                    <a:pt x="1323570" y="661598"/>
                  </a:cubicBezTo>
                  <a:close/>
                </a:path>
              </a:pathLst>
            </a:custGeom>
            <a:solidFill>
              <a:schemeClr val="accent6"/>
            </a:solidFill>
            <a:ln w="9335" cap="flat">
              <a:noFill/>
              <a:prstDash val="solid"/>
              <a:miter/>
            </a:ln>
          </p:spPr>
          <p:txBody>
            <a:bodyPr rtlCol="0" anchor="ctr"/>
            <a:lstStyle/>
            <a:p>
              <a:endParaRPr lang="en-GB" dirty="0"/>
            </a:p>
          </p:txBody>
        </p:sp>
        <p:sp>
          <p:nvSpPr>
            <p:cNvPr id="45" name="Freeform: Shape 52">
              <a:extLst>
                <a:ext uri="{FF2B5EF4-FFF2-40B4-BE49-F238E27FC236}">
                  <a16:creationId xmlns:a16="http://schemas.microsoft.com/office/drawing/2014/main" id="{686B19CC-4291-EC46-8855-56145AD639E6}"/>
                </a:ext>
              </a:extLst>
            </p:cNvPr>
            <p:cNvSpPr/>
            <p:nvPr/>
          </p:nvSpPr>
          <p:spPr>
            <a:xfrm>
              <a:off x="2912615" y="3086951"/>
              <a:ext cx="824521" cy="792386"/>
            </a:xfrm>
            <a:custGeom>
              <a:avLst/>
              <a:gdLst>
                <a:gd name="connsiteX0" fmla="*/ 824522 w 824521"/>
                <a:gd name="connsiteY0" fmla="*/ 129015 h 792386"/>
                <a:gd name="connsiteX1" fmla="*/ 743304 w 824521"/>
                <a:gd name="connsiteY1" fmla="*/ 99795 h 792386"/>
                <a:gd name="connsiteX2" fmla="*/ 583482 w 824521"/>
                <a:gd name="connsiteY2" fmla="*/ 73189 h 792386"/>
                <a:gd name="connsiteX3" fmla="*/ 516828 w 824521"/>
                <a:gd name="connsiteY3" fmla="*/ 159822 h 792386"/>
                <a:gd name="connsiteX4" fmla="*/ 286991 w 824521"/>
                <a:gd name="connsiteY4" fmla="*/ 0 h 792386"/>
                <a:gd name="connsiteX5" fmla="*/ 376890 w 824521"/>
                <a:gd name="connsiteY5" fmla="*/ 186427 h 792386"/>
                <a:gd name="connsiteX6" fmla="*/ 3849 w 824521"/>
                <a:gd name="connsiteY6" fmla="*/ 53212 h 792386"/>
                <a:gd name="connsiteX7" fmla="*/ 180381 w 824521"/>
                <a:gd name="connsiteY7" fmla="*/ 266338 h 792386"/>
                <a:gd name="connsiteX8" fmla="*/ 346924 w 824521"/>
                <a:gd name="connsiteY8" fmla="*/ 379856 h 792386"/>
                <a:gd name="connsiteX9" fmla="*/ 293619 w 824521"/>
                <a:gd name="connsiteY9" fmla="*/ 562643 h 792386"/>
                <a:gd name="connsiteX10" fmla="*/ 220336 w 824521"/>
                <a:gd name="connsiteY10" fmla="*/ 792387 h 792386"/>
                <a:gd name="connsiteX11" fmla="*/ 293619 w 824521"/>
                <a:gd name="connsiteY11" fmla="*/ 562643 h 792386"/>
                <a:gd name="connsiteX12" fmla="*/ 220336 w 824521"/>
                <a:gd name="connsiteY12" fmla="*/ 792387 h 792386"/>
                <a:gd name="connsiteX13" fmla="*/ 366902 w 824521"/>
                <a:gd name="connsiteY13" fmla="*/ 706408 h 792386"/>
                <a:gd name="connsiteX14" fmla="*/ 380251 w 824521"/>
                <a:gd name="connsiteY14" fmla="*/ 543132 h 792386"/>
                <a:gd name="connsiteX15" fmla="*/ 670021 w 824521"/>
                <a:gd name="connsiteY15" fmla="*/ 279594 h 792386"/>
                <a:gd name="connsiteX16" fmla="*/ 696627 w 824521"/>
                <a:gd name="connsiteY16" fmla="*/ 216487 h 792386"/>
                <a:gd name="connsiteX17" fmla="*/ 733315 w 824521"/>
                <a:gd name="connsiteY17" fmla="*/ 163089 h 792386"/>
                <a:gd name="connsiteX18" fmla="*/ 824522 w 824521"/>
                <a:gd name="connsiteY18" fmla="*/ 129015 h 79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521" h="792386">
                  <a:moveTo>
                    <a:pt x="824522" y="129015"/>
                  </a:moveTo>
                  <a:lnTo>
                    <a:pt x="743304" y="99795"/>
                  </a:lnTo>
                  <a:cubicBezTo>
                    <a:pt x="743304" y="99795"/>
                    <a:pt x="673382" y="29873"/>
                    <a:pt x="583482" y="73189"/>
                  </a:cubicBezTo>
                  <a:cubicBezTo>
                    <a:pt x="583482" y="73189"/>
                    <a:pt x="526817" y="109877"/>
                    <a:pt x="516828" y="159822"/>
                  </a:cubicBezTo>
                  <a:cubicBezTo>
                    <a:pt x="516828" y="159822"/>
                    <a:pt x="353645" y="26606"/>
                    <a:pt x="286991" y="0"/>
                  </a:cubicBezTo>
                  <a:cubicBezTo>
                    <a:pt x="286991" y="0"/>
                    <a:pt x="330307" y="109877"/>
                    <a:pt x="376890" y="186427"/>
                  </a:cubicBezTo>
                  <a:cubicBezTo>
                    <a:pt x="376890" y="186427"/>
                    <a:pt x="33815" y="53212"/>
                    <a:pt x="3849" y="53212"/>
                  </a:cubicBezTo>
                  <a:cubicBezTo>
                    <a:pt x="-26118" y="53212"/>
                    <a:pt x="127076" y="233011"/>
                    <a:pt x="180381" y="266338"/>
                  </a:cubicBezTo>
                  <a:cubicBezTo>
                    <a:pt x="233686" y="299572"/>
                    <a:pt x="323586" y="386858"/>
                    <a:pt x="346924" y="379856"/>
                  </a:cubicBezTo>
                  <a:cubicBezTo>
                    <a:pt x="346924" y="379856"/>
                    <a:pt x="346924" y="339621"/>
                    <a:pt x="293619" y="562643"/>
                  </a:cubicBezTo>
                  <a:lnTo>
                    <a:pt x="220336" y="792387"/>
                  </a:lnTo>
                  <a:lnTo>
                    <a:pt x="293619" y="562643"/>
                  </a:lnTo>
                  <a:lnTo>
                    <a:pt x="220336" y="792387"/>
                  </a:lnTo>
                  <a:lnTo>
                    <a:pt x="366902" y="706408"/>
                  </a:lnTo>
                  <a:lnTo>
                    <a:pt x="380251" y="543132"/>
                  </a:lnTo>
                  <a:cubicBezTo>
                    <a:pt x="380251" y="543132"/>
                    <a:pt x="689999" y="629204"/>
                    <a:pt x="670021" y="279594"/>
                  </a:cubicBezTo>
                  <a:cubicBezTo>
                    <a:pt x="670021" y="279594"/>
                    <a:pt x="663393" y="246641"/>
                    <a:pt x="696627" y="216487"/>
                  </a:cubicBezTo>
                  <a:lnTo>
                    <a:pt x="733315" y="163089"/>
                  </a:lnTo>
                  <a:lnTo>
                    <a:pt x="824522" y="129015"/>
                  </a:lnTo>
                  <a:close/>
                </a:path>
              </a:pathLst>
            </a:custGeom>
            <a:solidFill>
              <a:srgbClr val="FFFFFF"/>
            </a:solidFill>
            <a:ln w="9335" cap="flat">
              <a:noFill/>
              <a:prstDash val="solid"/>
              <a:miter/>
            </a:ln>
          </p:spPr>
          <p:txBody>
            <a:bodyPr rtlCol="0" anchor="ctr"/>
            <a:lstStyle/>
            <a:p>
              <a:endParaRPr lang="en-GB"/>
            </a:p>
          </p:txBody>
        </p:sp>
      </p:grpSp>
      <p:grpSp>
        <p:nvGrpSpPr>
          <p:cNvPr id="46" name="Graphic 5">
            <a:extLst>
              <a:ext uri="{FF2B5EF4-FFF2-40B4-BE49-F238E27FC236}">
                <a16:creationId xmlns:a16="http://schemas.microsoft.com/office/drawing/2014/main" id="{EFC6D231-BE8F-614D-B4FD-C43584FBE0B4}"/>
              </a:ext>
            </a:extLst>
          </p:cNvPr>
          <p:cNvGrpSpPr>
            <a:grpSpLocks noChangeAspect="1"/>
          </p:cNvGrpSpPr>
          <p:nvPr/>
        </p:nvGrpSpPr>
        <p:grpSpPr>
          <a:xfrm>
            <a:off x="5716965" y="1373656"/>
            <a:ext cx="719298" cy="719298"/>
            <a:chOff x="6796246" y="1001802"/>
            <a:chExt cx="1323196" cy="1323196"/>
          </a:xfrm>
          <a:solidFill>
            <a:schemeClr val="accent1"/>
          </a:solidFill>
          <a:effectLst>
            <a:outerShdw blurRad="63500" sx="102000" sy="102000" algn="ctr" rotWithShape="0">
              <a:prstClr val="black">
                <a:alpha val="20000"/>
              </a:prstClr>
            </a:outerShdw>
          </a:effectLst>
        </p:grpSpPr>
        <p:sp>
          <p:nvSpPr>
            <p:cNvPr id="47" name="Freeform: Shape 46">
              <a:extLst>
                <a:ext uri="{FF2B5EF4-FFF2-40B4-BE49-F238E27FC236}">
                  <a16:creationId xmlns:a16="http://schemas.microsoft.com/office/drawing/2014/main" id="{CEEAB615-A94A-2847-8CA1-5DCA800F8FD5}"/>
                </a:ext>
              </a:extLst>
            </p:cNvPr>
            <p:cNvSpPr/>
            <p:nvPr/>
          </p:nvSpPr>
          <p:spPr>
            <a:xfrm>
              <a:off x="6796246" y="1001802"/>
              <a:ext cx="1323196" cy="1323196"/>
            </a:xfrm>
            <a:custGeom>
              <a:avLst/>
              <a:gdLst>
                <a:gd name="connsiteX0" fmla="*/ 1323196 w 1323196"/>
                <a:gd name="connsiteY0" fmla="*/ 661598 h 1323196"/>
                <a:gd name="connsiteX1" fmla="*/ 661598 w 1323196"/>
                <a:gd name="connsiteY1" fmla="*/ 1323196 h 1323196"/>
                <a:gd name="connsiteX2" fmla="*/ 0 w 1323196"/>
                <a:gd name="connsiteY2" fmla="*/ 661598 h 1323196"/>
                <a:gd name="connsiteX3" fmla="*/ 661598 w 1323196"/>
                <a:gd name="connsiteY3" fmla="*/ 0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1026989"/>
                    <a:pt x="1026989" y="1323196"/>
                    <a:pt x="661598" y="1323196"/>
                  </a:cubicBezTo>
                  <a:cubicBezTo>
                    <a:pt x="296207" y="1323196"/>
                    <a:pt x="0" y="1026989"/>
                    <a:pt x="0" y="661598"/>
                  </a:cubicBezTo>
                  <a:cubicBezTo>
                    <a:pt x="0" y="296208"/>
                    <a:pt x="296207" y="0"/>
                    <a:pt x="661598" y="0"/>
                  </a:cubicBezTo>
                  <a:cubicBezTo>
                    <a:pt x="1026989" y="0"/>
                    <a:pt x="1323196" y="296208"/>
                    <a:pt x="1323196" y="661598"/>
                  </a:cubicBezTo>
                  <a:close/>
                </a:path>
              </a:pathLst>
            </a:custGeom>
            <a:solidFill>
              <a:schemeClr val="accent6"/>
            </a:solidFill>
            <a:ln w="9335" cap="flat">
              <a:noFill/>
              <a:prstDash val="solid"/>
              <a:miter/>
            </a:ln>
          </p:spPr>
          <p:txBody>
            <a:bodyPr rtlCol="0" anchor="ctr"/>
            <a:lstStyle/>
            <a:p>
              <a:endParaRPr lang="en-GB"/>
            </a:p>
          </p:txBody>
        </p:sp>
        <p:grpSp>
          <p:nvGrpSpPr>
            <p:cNvPr id="48" name="Graphic 5">
              <a:extLst>
                <a:ext uri="{FF2B5EF4-FFF2-40B4-BE49-F238E27FC236}">
                  <a16:creationId xmlns:a16="http://schemas.microsoft.com/office/drawing/2014/main" id="{539D314F-10F1-7545-A1FB-4230709B8C10}"/>
                </a:ext>
              </a:extLst>
            </p:cNvPr>
            <p:cNvGrpSpPr/>
            <p:nvPr/>
          </p:nvGrpSpPr>
          <p:grpSpPr>
            <a:xfrm>
              <a:off x="6957533" y="1149728"/>
              <a:ext cx="1030281" cy="1041000"/>
              <a:chOff x="6957533" y="1149728"/>
              <a:chExt cx="1030281" cy="1041000"/>
            </a:xfrm>
            <a:solidFill>
              <a:srgbClr val="FFFFFF"/>
            </a:solidFill>
          </p:grpSpPr>
          <p:sp>
            <p:nvSpPr>
              <p:cNvPr id="49" name="Freeform: Shape 48">
                <a:extLst>
                  <a:ext uri="{FF2B5EF4-FFF2-40B4-BE49-F238E27FC236}">
                    <a16:creationId xmlns:a16="http://schemas.microsoft.com/office/drawing/2014/main" id="{3CD84744-C235-9E40-AFB3-DE2EEACABB31}"/>
                  </a:ext>
                </a:extLst>
              </p:cNvPr>
              <p:cNvSpPr/>
              <p:nvPr/>
            </p:nvSpPr>
            <p:spPr>
              <a:xfrm>
                <a:off x="7452616" y="1925537"/>
                <a:ext cx="373" cy="93"/>
              </a:xfrm>
              <a:custGeom>
                <a:avLst/>
                <a:gdLst>
                  <a:gd name="connsiteX0" fmla="*/ 373 w 373"/>
                  <a:gd name="connsiteY0" fmla="*/ 0 h 93"/>
                  <a:gd name="connsiteX1" fmla="*/ 0 w 373"/>
                  <a:gd name="connsiteY1" fmla="*/ 93 h 93"/>
                  <a:gd name="connsiteX2" fmla="*/ 373 w 373"/>
                  <a:gd name="connsiteY2" fmla="*/ 0 h 93"/>
                </a:gdLst>
                <a:ahLst/>
                <a:cxnLst>
                  <a:cxn ang="0">
                    <a:pos x="connsiteX0" y="connsiteY0"/>
                  </a:cxn>
                  <a:cxn ang="0">
                    <a:pos x="connsiteX1" y="connsiteY1"/>
                  </a:cxn>
                  <a:cxn ang="0">
                    <a:pos x="connsiteX2" y="connsiteY2"/>
                  </a:cxn>
                </a:cxnLst>
                <a:rect l="l" t="t" r="r" b="b"/>
                <a:pathLst>
                  <a:path w="373" h="93">
                    <a:moveTo>
                      <a:pt x="373" y="0"/>
                    </a:moveTo>
                    <a:cubicBezTo>
                      <a:pt x="187" y="93"/>
                      <a:pt x="0" y="93"/>
                      <a:pt x="0" y="93"/>
                    </a:cubicBezTo>
                    <a:lnTo>
                      <a:pt x="373" y="0"/>
                    </a:lnTo>
                    <a:close/>
                  </a:path>
                </a:pathLst>
              </a:custGeom>
              <a:solidFill>
                <a:srgbClr val="FFFFFF"/>
              </a:solidFill>
              <a:ln w="933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F6B7572-8306-FA41-AC50-A5ACC3EC3952}"/>
                  </a:ext>
                </a:extLst>
              </p:cNvPr>
              <p:cNvSpPr/>
              <p:nvPr/>
            </p:nvSpPr>
            <p:spPr>
              <a:xfrm>
                <a:off x="6957533" y="1149728"/>
                <a:ext cx="1030281" cy="1041000"/>
              </a:xfrm>
              <a:custGeom>
                <a:avLst/>
                <a:gdLst>
                  <a:gd name="connsiteX0" fmla="*/ 943835 w 1030281"/>
                  <a:gd name="connsiteY0" fmla="*/ 394366 h 1041000"/>
                  <a:gd name="connsiteX1" fmla="*/ 889969 w 1030281"/>
                  <a:gd name="connsiteY1" fmla="*/ 423866 h 1041000"/>
                  <a:gd name="connsiteX2" fmla="*/ 805018 w 1030281"/>
                  <a:gd name="connsiteY2" fmla="*/ 458593 h 1041000"/>
                  <a:gd name="connsiteX3" fmla="*/ 748725 w 1030281"/>
                  <a:gd name="connsiteY3" fmla="*/ 446737 h 1041000"/>
                  <a:gd name="connsiteX4" fmla="*/ 664146 w 1030281"/>
                  <a:gd name="connsiteY4" fmla="*/ 321737 h 1041000"/>
                  <a:gd name="connsiteX5" fmla="*/ 725853 w 1030281"/>
                  <a:gd name="connsiteY5" fmla="*/ 270019 h 1041000"/>
                  <a:gd name="connsiteX6" fmla="*/ 766369 w 1030281"/>
                  <a:gd name="connsiteY6" fmla="*/ 245840 h 1041000"/>
                  <a:gd name="connsiteX7" fmla="*/ 754700 w 1030281"/>
                  <a:gd name="connsiteY7" fmla="*/ 153606 h 1041000"/>
                  <a:gd name="connsiteX8" fmla="*/ 662466 w 1030281"/>
                  <a:gd name="connsiteY8" fmla="*/ 165276 h 1041000"/>
                  <a:gd name="connsiteX9" fmla="*/ 649490 w 1030281"/>
                  <a:gd name="connsiteY9" fmla="*/ 215127 h 1041000"/>
                  <a:gd name="connsiteX10" fmla="*/ 618123 w 1030281"/>
                  <a:gd name="connsiteY10" fmla="*/ 292423 h 1041000"/>
                  <a:gd name="connsiteX11" fmla="*/ 517021 w 1030281"/>
                  <a:gd name="connsiteY11" fmla="*/ 266191 h 1041000"/>
                  <a:gd name="connsiteX12" fmla="*/ 481640 w 1030281"/>
                  <a:gd name="connsiteY12" fmla="*/ 211859 h 1041000"/>
                  <a:gd name="connsiteX13" fmla="*/ 485748 w 1030281"/>
                  <a:gd name="connsiteY13" fmla="*/ 120186 h 1041000"/>
                  <a:gd name="connsiteX14" fmla="*/ 496950 w 1030281"/>
                  <a:gd name="connsiteY14" fmla="*/ 65014 h 1041000"/>
                  <a:gd name="connsiteX15" fmla="*/ 406210 w 1030281"/>
                  <a:gd name="connsiteY15" fmla="*/ 1160 h 1041000"/>
                  <a:gd name="connsiteX16" fmla="*/ 342356 w 1030281"/>
                  <a:gd name="connsiteY16" fmla="*/ 91900 h 1041000"/>
                  <a:gd name="connsiteX17" fmla="*/ 375870 w 1030281"/>
                  <a:gd name="connsiteY17" fmla="*/ 143338 h 1041000"/>
                  <a:gd name="connsiteX18" fmla="*/ 416946 w 1030281"/>
                  <a:gd name="connsiteY18" fmla="*/ 225395 h 1041000"/>
                  <a:gd name="connsiteX19" fmla="*/ 408171 w 1030281"/>
                  <a:gd name="connsiteY19" fmla="*/ 284582 h 1041000"/>
                  <a:gd name="connsiteX20" fmla="*/ 304734 w 1030281"/>
                  <a:gd name="connsiteY20" fmla="*/ 362439 h 1041000"/>
                  <a:gd name="connsiteX21" fmla="*/ 261325 w 1030281"/>
                  <a:gd name="connsiteY21" fmla="*/ 302692 h 1041000"/>
                  <a:gd name="connsiteX22" fmla="*/ 239014 w 1030281"/>
                  <a:gd name="connsiteY22" fmla="*/ 261150 h 1041000"/>
                  <a:gd name="connsiteX23" fmla="*/ 146313 w 1030281"/>
                  <a:gd name="connsiteY23" fmla="*/ 268618 h 1041000"/>
                  <a:gd name="connsiteX24" fmla="*/ 153782 w 1030281"/>
                  <a:gd name="connsiteY24" fmla="*/ 361319 h 1041000"/>
                  <a:gd name="connsiteX25" fmla="*/ 202979 w 1030281"/>
                  <a:gd name="connsiteY25" fmla="*/ 376535 h 1041000"/>
                  <a:gd name="connsiteX26" fmla="*/ 275608 w 1030281"/>
                  <a:gd name="connsiteY26" fmla="*/ 408929 h 1041000"/>
                  <a:gd name="connsiteX27" fmla="*/ 249469 w 1030281"/>
                  <a:gd name="connsiteY27" fmla="*/ 520860 h 1041000"/>
                  <a:gd name="connsiteX28" fmla="*/ 251243 w 1030281"/>
                  <a:gd name="connsiteY28" fmla="*/ 549986 h 1041000"/>
                  <a:gd name="connsiteX29" fmla="*/ 202326 w 1030281"/>
                  <a:gd name="connsiteY29" fmla="*/ 591529 h 1041000"/>
                  <a:gd name="connsiteX30" fmla="*/ 110932 w 1030281"/>
                  <a:gd name="connsiteY30" fmla="*/ 599651 h 1041000"/>
                  <a:gd name="connsiteX31" fmla="*/ 54826 w 1030281"/>
                  <a:gd name="connsiteY31" fmla="*/ 595917 h 1041000"/>
                  <a:gd name="connsiteX32" fmla="*/ 3669 w 1030281"/>
                  <a:gd name="connsiteY32" fmla="*/ 694311 h 1041000"/>
                  <a:gd name="connsiteX33" fmla="*/ 102063 w 1030281"/>
                  <a:gd name="connsiteY33" fmla="*/ 745469 h 1041000"/>
                  <a:gd name="connsiteX34" fmla="*/ 148647 w 1030281"/>
                  <a:gd name="connsiteY34" fmla="*/ 705420 h 1041000"/>
                  <a:gd name="connsiteX35" fmla="*/ 224544 w 1030281"/>
                  <a:gd name="connsiteY35" fmla="*/ 653796 h 1041000"/>
                  <a:gd name="connsiteX36" fmla="*/ 289145 w 1030281"/>
                  <a:gd name="connsiteY36" fmla="*/ 656783 h 1041000"/>
                  <a:gd name="connsiteX37" fmla="*/ 360747 w 1030281"/>
                  <a:gd name="connsiteY37" fmla="*/ 731373 h 1041000"/>
                  <a:gd name="connsiteX38" fmla="*/ 301934 w 1030281"/>
                  <a:gd name="connsiteY38" fmla="*/ 791959 h 1041000"/>
                  <a:gd name="connsiteX39" fmla="*/ 263752 w 1030281"/>
                  <a:gd name="connsiteY39" fmla="*/ 819685 h 1041000"/>
                  <a:gd name="connsiteX40" fmla="*/ 283636 w 1030281"/>
                  <a:gd name="connsiteY40" fmla="*/ 910519 h 1041000"/>
                  <a:gd name="connsiteX41" fmla="*/ 374470 w 1030281"/>
                  <a:gd name="connsiteY41" fmla="*/ 890634 h 1041000"/>
                  <a:gd name="connsiteX42" fmla="*/ 382965 w 1030281"/>
                  <a:gd name="connsiteY42" fmla="*/ 839850 h 1041000"/>
                  <a:gd name="connsiteX43" fmla="*/ 409010 w 1030281"/>
                  <a:gd name="connsiteY43" fmla="*/ 757232 h 1041000"/>
                  <a:gd name="connsiteX44" fmla="*/ 496950 w 1030281"/>
                  <a:gd name="connsiteY44" fmla="*/ 775622 h 1041000"/>
                  <a:gd name="connsiteX45" fmla="*/ 495923 w 1030281"/>
                  <a:gd name="connsiteY45" fmla="*/ 775903 h 1041000"/>
                  <a:gd name="connsiteX46" fmla="*/ 497604 w 1030281"/>
                  <a:gd name="connsiteY46" fmla="*/ 775622 h 1041000"/>
                  <a:gd name="connsiteX47" fmla="*/ 501991 w 1030281"/>
                  <a:gd name="connsiteY47" fmla="*/ 775809 h 1041000"/>
                  <a:gd name="connsiteX48" fmla="*/ 541666 w 1030281"/>
                  <a:gd name="connsiteY48" fmla="*/ 830421 h 1041000"/>
                  <a:gd name="connsiteX49" fmla="*/ 539333 w 1030281"/>
                  <a:gd name="connsiteY49" fmla="*/ 922188 h 1041000"/>
                  <a:gd name="connsiteX50" fmla="*/ 529250 w 1030281"/>
                  <a:gd name="connsiteY50" fmla="*/ 977547 h 1041000"/>
                  <a:gd name="connsiteX51" fmla="*/ 621204 w 1030281"/>
                  <a:gd name="connsiteY51" fmla="*/ 1039534 h 1041000"/>
                  <a:gd name="connsiteX52" fmla="*/ 683190 w 1030281"/>
                  <a:gd name="connsiteY52" fmla="*/ 947580 h 1041000"/>
                  <a:gd name="connsiteX53" fmla="*/ 648743 w 1030281"/>
                  <a:gd name="connsiteY53" fmla="*/ 896796 h 1041000"/>
                  <a:gd name="connsiteX54" fmla="*/ 606081 w 1030281"/>
                  <a:gd name="connsiteY54" fmla="*/ 815578 h 1041000"/>
                  <a:gd name="connsiteX55" fmla="*/ 618496 w 1030281"/>
                  <a:gd name="connsiteY55" fmla="*/ 749110 h 1041000"/>
                  <a:gd name="connsiteX56" fmla="*/ 691126 w 1030281"/>
                  <a:gd name="connsiteY56" fmla="*/ 694871 h 1041000"/>
                  <a:gd name="connsiteX57" fmla="*/ 744617 w 1030281"/>
                  <a:gd name="connsiteY57" fmla="*/ 758165 h 1041000"/>
                  <a:gd name="connsiteX58" fmla="*/ 768703 w 1030281"/>
                  <a:gd name="connsiteY58" fmla="*/ 798774 h 1041000"/>
                  <a:gd name="connsiteX59" fmla="*/ 860936 w 1030281"/>
                  <a:gd name="connsiteY59" fmla="*/ 787478 h 1041000"/>
                  <a:gd name="connsiteX60" fmla="*/ 849640 w 1030281"/>
                  <a:gd name="connsiteY60" fmla="*/ 695245 h 1041000"/>
                  <a:gd name="connsiteX61" fmla="*/ 799883 w 1030281"/>
                  <a:gd name="connsiteY61" fmla="*/ 682082 h 1041000"/>
                  <a:gd name="connsiteX62" fmla="*/ 723987 w 1030281"/>
                  <a:gd name="connsiteY62" fmla="*/ 651275 h 1041000"/>
                  <a:gd name="connsiteX63" fmla="*/ 757594 w 1030281"/>
                  <a:gd name="connsiteY63" fmla="*/ 554934 h 1041000"/>
                  <a:gd name="connsiteX64" fmla="*/ 814166 w 1030281"/>
                  <a:gd name="connsiteY64" fmla="*/ 524314 h 1041000"/>
                  <a:gd name="connsiteX65" fmla="*/ 905279 w 1030281"/>
                  <a:gd name="connsiteY65" fmla="*/ 535330 h 1041000"/>
                  <a:gd name="connsiteX66" fmla="*/ 959424 w 1030281"/>
                  <a:gd name="connsiteY66" fmla="*/ 550640 h 1041000"/>
                  <a:gd name="connsiteX67" fmla="*/ 1029906 w 1030281"/>
                  <a:gd name="connsiteY67" fmla="*/ 465035 h 1041000"/>
                  <a:gd name="connsiteX68" fmla="*/ 943835 w 1030281"/>
                  <a:gd name="connsiteY68" fmla="*/ 394366 h 1041000"/>
                  <a:gd name="connsiteX69" fmla="*/ 399115 w 1030281"/>
                  <a:gd name="connsiteY69" fmla="*/ 566977 h 1041000"/>
                  <a:gd name="connsiteX70" fmla="*/ 332647 w 1030281"/>
                  <a:gd name="connsiteY70" fmla="*/ 500509 h 1041000"/>
                  <a:gd name="connsiteX71" fmla="*/ 399115 w 1030281"/>
                  <a:gd name="connsiteY71" fmla="*/ 434041 h 1041000"/>
                  <a:gd name="connsiteX72" fmla="*/ 465583 w 1030281"/>
                  <a:gd name="connsiteY72" fmla="*/ 500509 h 1041000"/>
                  <a:gd name="connsiteX73" fmla="*/ 399115 w 1030281"/>
                  <a:gd name="connsiteY73" fmla="*/ 566977 h 1041000"/>
                  <a:gd name="connsiteX74" fmla="*/ 542133 w 1030281"/>
                  <a:gd name="connsiteY74" fmla="*/ 584247 h 1041000"/>
                  <a:gd name="connsiteX75" fmla="*/ 594131 w 1030281"/>
                  <a:gd name="connsiteY75" fmla="*/ 636245 h 1041000"/>
                  <a:gd name="connsiteX76" fmla="*/ 542133 w 1030281"/>
                  <a:gd name="connsiteY76" fmla="*/ 688243 h 1041000"/>
                  <a:gd name="connsiteX77" fmla="*/ 490135 w 1030281"/>
                  <a:gd name="connsiteY77" fmla="*/ 636245 h 1041000"/>
                  <a:gd name="connsiteX78" fmla="*/ 542133 w 1030281"/>
                  <a:gd name="connsiteY78" fmla="*/ 584247 h 1041000"/>
                  <a:gd name="connsiteX79" fmla="*/ 593011 w 1030281"/>
                  <a:gd name="connsiteY79" fmla="*/ 525808 h 1041000"/>
                  <a:gd name="connsiteX80" fmla="*/ 541013 w 1030281"/>
                  <a:gd name="connsiteY80" fmla="*/ 473810 h 1041000"/>
                  <a:gd name="connsiteX81" fmla="*/ 593011 w 1030281"/>
                  <a:gd name="connsiteY81" fmla="*/ 421812 h 1041000"/>
                  <a:gd name="connsiteX82" fmla="*/ 645009 w 1030281"/>
                  <a:gd name="connsiteY82" fmla="*/ 473810 h 1041000"/>
                  <a:gd name="connsiteX83" fmla="*/ 593011 w 1030281"/>
                  <a:gd name="connsiteY83" fmla="*/ 525808 h 104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30281" h="1041000">
                    <a:moveTo>
                      <a:pt x="943835" y="394366"/>
                    </a:moveTo>
                    <a:cubicBezTo>
                      <a:pt x="921710" y="396513"/>
                      <a:pt x="902759" y="407715"/>
                      <a:pt x="889969" y="423866"/>
                    </a:cubicBezTo>
                    <a:cubicBezTo>
                      <a:pt x="882781" y="429373"/>
                      <a:pt x="859442" y="461020"/>
                      <a:pt x="805018" y="458593"/>
                    </a:cubicBezTo>
                    <a:cubicBezTo>
                      <a:pt x="774491" y="457286"/>
                      <a:pt x="757781" y="451872"/>
                      <a:pt x="748725" y="446737"/>
                    </a:cubicBezTo>
                    <a:cubicBezTo>
                      <a:pt x="733695" y="396886"/>
                      <a:pt x="703728" y="353570"/>
                      <a:pt x="664146" y="321737"/>
                    </a:cubicBezTo>
                    <a:cubicBezTo>
                      <a:pt x="687018" y="288783"/>
                      <a:pt x="719692" y="272726"/>
                      <a:pt x="725853" y="270019"/>
                    </a:cubicBezTo>
                    <a:cubicBezTo>
                      <a:pt x="741350" y="267218"/>
                      <a:pt x="755913" y="259190"/>
                      <a:pt x="766369" y="245840"/>
                    </a:cubicBezTo>
                    <a:cubicBezTo>
                      <a:pt x="788587" y="217180"/>
                      <a:pt x="783359" y="175825"/>
                      <a:pt x="754700" y="153606"/>
                    </a:cubicBezTo>
                    <a:cubicBezTo>
                      <a:pt x="726040" y="131388"/>
                      <a:pt x="684684" y="136616"/>
                      <a:pt x="662466" y="165276"/>
                    </a:cubicBezTo>
                    <a:cubicBezTo>
                      <a:pt x="651077" y="180026"/>
                      <a:pt x="646970" y="198043"/>
                      <a:pt x="649490" y="215127"/>
                    </a:cubicBezTo>
                    <a:cubicBezTo>
                      <a:pt x="648743" y="222221"/>
                      <a:pt x="643702" y="259843"/>
                      <a:pt x="618123" y="292423"/>
                    </a:cubicBezTo>
                    <a:cubicBezTo>
                      <a:pt x="587410" y="277113"/>
                      <a:pt x="553242" y="267965"/>
                      <a:pt x="517021" y="266191"/>
                    </a:cubicBezTo>
                    <a:cubicBezTo>
                      <a:pt x="507966" y="262737"/>
                      <a:pt x="493869" y="250788"/>
                      <a:pt x="481640" y="211859"/>
                    </a:cubicBezTo>
                    <a:cubicBezTo>
                      <a:pt x="465210" y="159674"/>
                      <a:pt x="483041" y="128494"/>
                      <a:pt x="485748" y="120186"/>
                    </a:cubicBezTo>
                    <a:cubicBezTo>
                      <a:pt x="495736" y="104316"/>
                      <a:pt x="500404" y="84991"/>
                      <a:pt x="496950" y="65014"/>
                    </a:cubicBezTo>
                    <a:cubicBezTo>
                      <a:pt x="489481" y="22351"/>
                      <a:pt x="448966" y="-6215"/>
                      <a:pt x="406210" y="1160"/>
                    </a:cubicBezTo>
                    <a:cubicBezTo>
                      <a:pt x="363547" y="8628"/>
                      <a:pt x="334981" y="49144"/>
                      <a:pt x="342356" y="91900"/>
                    </a:cubicBezTo>
                    <a:cubicBezTo>
                      <a:pt x="346184" y="113744"/>
                      <a:pt x="358786" y="131855"/>
                      <a:pt x="375870" y="143338"/>
                    </a:cubicBezTo>
                    <a:cubicBezTo>
                      <a:pt x="381938" y="150059"/>
                      <a:pt x="415266" y="170970"/>
                      <a:pt x="416946" y="225395"/>
                    </a:cubicBezTo>
                    <a:cubicBezTo>
                      <a:pt x="417973" y="258723"/>
                      <a:pt x="412932" y="275713"/>
                      <a:pt x="408171" y="284582"/>
                    </a:cubicBezTo>
                    <a:cubicBezTo>
                      <a:pt x="367282" y="301292"/>
                      <a:pt x="331807" y="328365"/>
                      <a:pt x="304734" y="362439"/>
                    </a:cubicBezTo>
                    <a:cubicBezTo>
                      <a:pt x="276541" y="338540"/>
                      <a:pt x="263659" y="308480"/>
                      <a:pt x="261325" y="302692"/>
                    </a:cubicBezTo>
                    <a:cubicBezTo>
                      <a:pt x="259271" y="287102"/>
                      <a:pt x="251897" y="272166"/>
                      <a:pt x="239014" y="261150"/>
                    </a:cubicBezTo>
                    <a:cubicBezTo>
                      <a:pt x="211381" y="237625"/>
                      <a:pt x="169838" y="240986"/>
                      <a:pt x="146313" y="268618"/>
                    </a:cubicBezTo>
                    <a:cubicBezTo>
                      <a:pt x="122788" y="296251"/>
                      <a:pt x="126149" y="337793"/>
                      <a:pt x="153782" y="361319"/>
                    </a:cubicBezTo>
                    <a:cubicBezTo>
                      <a:pt x="167972" y="373361"/>
                      <a:pt x="185802" y="378309"/>
                      <a:pt x="202979" y="376535"/>
                    </a:cubicBezTo>
                    <a:cubicBezTo>
                      <a:pt x="209794" y="377562"/>
                      <a:pt x="244895" y="384003"/>
                      <a:pt x="275608" y="408929"/>
                    </a:cubicBezTo>
                    <a:cubicBezTo>
                      <a:pt x="259084" y="442723"/>
                      <a:pt x="249469" y="480625"/>
                      <a:pt x="249469" y="520860"/>
                    </a:cubicBezTo>
                    <a:cubicBezTo>
                      <a:pt x="249469" y="530756"/>
                      <a:pt x="250123" y="540464"/>
                      <a:pt x="251243" y="549986"/>
                    </a:cubicBezTo>
                    <a:cubicBezTo>
                      <a:pt x="248722" y="559509"/>
                      <a:pt x="238267" y="574632"/>
                      <a:pt x="202326" y="591529"/>
                    </a:cubicBezTo>
                    <a:cubicBezTo>
                      <a:pt x="152848" y="614774"/>
                      <a:pt x="119521" y="601238"/>
                      <a:pt x="110932" y="599651"/>
                    </a:cubicBezTo>
                    <a:cubicBezTo>
                      <a:pt x="93849" y="591809"/>
                      <a:pt x="74057" y="589849"/>
                      <a:pt x="54826" y="595917"/>
                    </a:cubicBezTo>
                    <a:cubicBezTo>
                      <a:pt x="13564" y="608986"/>
                      <a:pt x="-9401" y="652956"/>
                      <a:pt x="3669" y="694311"/>
                    </a:cubicBezTo>
                    <a:cubicBezTo>
                      <a:pt x="16738" y="735574"/>
                      <a:pt x="60708" y="758539"/>
                      <a:pt x="102063" y="745469"/>
                    </a:cubicBezTo>
                    <a:cubicBezTo>
                      <a:pt x="123255" y="738748"/>
                      <a:pt x="139498" y="723905"/>
                      <a:pt x="148647" y="705420"/>
                    </a:cubicBezTo>
                    <a:cubicBezTo>
                      <a:pt x="154529" y="698512"/>
                      <a:pt x="170866" y="662758"/>
                      <a:pt x="224544" y="653796"/>
                    </a:cubicBezTo>
                    <a:cubicBezTo>
                      <a:pt x="264032" y="647261"/>
                      <a:pt x="281583" y="652396"/>
                      <a:pt x="289145" y="656783"/>
                    </a:cubicBezTo>
                    <a:cubicBezTo>
                      <a:pt x="307722" y="686283"/>
                      <a:pt x="332087" y="711675"/>
                      <a:pt x="360747" y="731373"/>
                    </a:cubicBezTo>
                    <a:cubicBezTo>
                      <a:pt x="341049" y="768528"/>
                      <a:pt x="307909" y="788599"/>
                      <a:pt x="301934" y="791959"/>
                    </a:cubicBezTo>
                    <a:cubicBezTo>
                      <a:pt x="286717" y="796067"/>
                      <a:pt x="272901" y="805402"/>
                      <a:pt x="263752" y="819685"/>
                    </a:cubicBezTo>
                    <a:cubicBezTo>
                      <a:pt x="244148" y="850212"/>
                      <a:pt x="253017" y="890914"/>
                      <a:pt x="283636" y="910519"/>
                    </a:cubicBezTo>
                    <a:cubicBezTo>
                      <a:pt x="314163" y="930123"/>
                      <a:pt x="354865" y="921254"/>
                      <a:pt x="374470" y="890634"/>
                    </a:cubicBezTo>
                    <a:cubicBezTo>
                      <a:pt x="384552" y="874951"/>
                      <a:pt x="386979" y="856654"/>
                      <a:pt x="382965" y="839850"/>
                    </a:cubicBezTo>
                    <a:cubicBezTo>
                      <a:pt x="383058" y="832568"/>
                      <a:pt x="384739" y="792706"/>
                      <a:pt x="409010" y="757232"/>
                    </a:cubicBezTo>
                    <a:cubicBezTo>
                      <a:pt x="436270" y="768341"/>
                      <a:pt x="465863" y="774689"/>
                      <a:pt x="496950" y="775622"/>
                    </a:cubicBezTo>
                    <a:lnTo>
                      <a:pt x="495923" y="775903"/>
                    </a:lnTo>
                    <a:cubicBezTo>
                      <a:pt x="496297" y="775809"/>
                      <a:pt x="496857" y="775716"/>
                      <a:pt x="497604" y="775622"/>
                    </a:cubicBezTo>
                    <a:cubicBezTo>
                      <a:pt x="499097" y="775622"/>
                      <a:pt x="500498" y="775809"/>
                      <a:pt x="501991" y="775809"/>
                    </a:cubicBezTo>
                    <a:cubicBezTo>
                      <a:pt x="510766" y="777396"/>
                      <a:pt x="527010" y="786825"/>
                      <a:pt x="541666" y="830421"/>
                    </a:cubicBezTo>
                    <a:cubicBezTo>
                      <a:pt x="559123" y="882232"/>
                      <a:pt x="541947" y="913879"/>
                      <a:pt x="539333" y="922188"/>
                    </a:cubicBezTo>
                    <a:cubicBezTo>
                      <a:pt x="529624" y="938245"/>
                      <a:pt x="525423" y="957662"/>
                      <a:pt x="529250" y="977547"/>
                    </a:cubicBezTo>
                    <a:cubicBezTo>
                      <a:pt x="537465" y="1020023"/>
                      <a:pt x="578635" y="1047842"/>
                      <a:pt x="621204" y="1039534"/>
                    </a:cubicBezTo>
                    <a:cubicBezTo>
                      <a:pt x="663680" y="1031318"/>
                      <a:pt x="691499" y="990149"/>
                      <a:pt x="683190" y="947580"/>
                    </a:cubicBezTo>
                    <a:cubicBezTo>
                      <a:pt x="678990" y="925735"/>
                      <a:pt x="666014" y="907998"/>
                      <a:pt x="648743" y="896796"/>
                    </a:cubicBezTo>
                    <a:cubicBezTo>
                      <a:pt x="642582" y="890168"/>
                      <a:pt x="608881" y="869910"/>
                      <a:pt x="606081" y="815578"/>
                    </a:cubicBezTo>
                    <a:cubicBezTo>
                      <a:pt x="603747" y="769741"/>
                      <a:pt x="613455" y="754058"/>
                      <a:pt x="618496" y="749110"/>
                    </a:cubicBezTo>
                    <a:cubicBezTo>
                      <a:pt x="645942" y="735480"/>
                      <a:pt x="670494" y="717090"/>
                      <a:pt x="691126" y="694871"/>
                    </a:cubicBezTo>
                    <a:cubicBezTo>
                      <a:pt x="725386" y="717930"/>
                      <a:pt x="741817" y="751911"/>
                      <a:pt x="744617" y="758165"/>
                    </a:cubicBezTo>
                    <a:cubicBezTo>
                      <a:pt x="747325" y="773662"/>
                      <a:pt x="755260" y="788319"/>
                      <a:pt x="768703" y="798774"/>
                    </a:cubicBezTo>
                    <a:cubicBezTo>
                      <a:pt x="797269" y="821179"/>
                      <a:pt x="838625" y="816045"/>
                      <a:pt x="860936" y="787478"/>
                    </a:cubicBezTo>
                    <a:cubicBezTo>
                      <a:pt x="883341" y="758912"/>
                      <a:pt x="878207" y="717556"/>
                      <a:pt x="849640" y="695245"/>
                    </a:cubicBezTo>
                    <a:cubicBezTo>
                      <a:pt x="834984" y="683762"/>
                      <a:pt x="816967" y="679655"/>
                      <a:pt x="799883" y="682082"/>
                    </a:cubicBezTo>
                    <a:cubicBezTo>
                      <a:pt x="792881" y="681335"/>
                      <a:pt x="756193" y="676201"/>
                      <a:pt x="723987" y="651275"/>
                    </a:cubicBezTo>
                    <a:cubicBezTo>
                      <a:pt x="741257" y="622336"/>
                      <a:pt x="752926" y="589755"/>
                      <a:pt x="757594" y="554934"/>
                    </a:cubicBezTo>
                    <a:cubicBezTo>
                      <a:pt x="761981" y="546159"/>
                      <a:pt x="775238" y="533463"/>
                      <a:pt x="814166" y="524314"/>
                    </a:cubicBezTo>
                    <a:cubicBezTo>
                      <a:pt x="867378" y="511805"/>
                      <a:pt x="897251" y="531969"/>
                      <a:pt x="905279" y="535330"/>
                    </a:cubicBezTo>
                    <a:cubicBezTo>
                      <a:pt x="920309" y="546532"/>
                      <a:pt x="939260" y="552600"/>
                      <a:pt x="959424" y="550640"/>
                    </a:cubicBezTo>
                    <a:cubicBezTo>
                      <a:pt x="1002554" y="546439"/>
                      <a:pt x="1034107" y="508071"/>
                      <a:pt x="1029906" y="465035"/>
                    </a:cubicBezTo>
                    <a:cubicBezTo>
                      <a:pt x="1025239" y="421718"/>
                      <a:pt x="986870" y="390165"/>
                      <a:pt x="943835" y="394366"/>
                    </a:cubicBezTo>
                    <a:close/>
                    <a:moveTo>
                      <a:pt x="399115" y="566977"/>
                    </a:moveTo>
                    <a:cubicBezTo>
                      <a:pt x="362427" y="566977"/>
                      <a:pt x="332647" y="537197"/>
                      <a:pt x="332647" y="500509"/>
                    </a:cubicBezTo>
                    <a:cubicBezTo>
                      <a:pt x="332647" y="463821"/>
                      <a:pt x="362427" y="434041"/>
                      <a:pt x="399115" y="434041"/>
                    </a:cubicBezTo>
                    <a:cubicBezTo>
                      <a:pt x="435803" y="434041"/>
                      <a:pt x="465583" y="463821"/>
                      <a:pt x="465583" y="500509"/>
                    </a:cubicBezTo>
                    <a:cubicBezTo>
                      <a:pt x="465583" y="537197"/>
                      <a:pt x="435896" y="566977"/>
                      <a:pt x="399115" y="566977"/>
                    </a:cubicBezTo>
                    <a:close/>
                    <a:moveTo>
                      <a:pt x="542133" y="584247"/>
                    </a:moveTo>
                    <a:cubicBezTo>
                      <a:pt x="570793" y="584247"/>
                      <a:pt x="594131" y="607492"/>
                      <a:pt x="594131" y="636245"/>
                    </a:cubicBezTo>
                    <a:cubicBezTo>
                      <a:pt x="594131" y="664998"/>
                      <a:pt x="570886" y="688243"/>
                      <a:pt x="542133" y="688243"/>
                    </a:cubicBezTo>
                    <a:cubicBezTo>
                      <a:pt x="513473" y="688243"/>
                      <a:pt x="490135" y="664998"/>
                      <a:pt x="490135" y="636245"/>
                    </a:cubicBezTo>
                    <a:cubicBezTo>
                      <a:pt x="490135" y="607492"/>
                      <a:pt x="513473" y="584247"/>
                      <a:pt x="542133" y="584247"/>
                    </a:cubicBezTo>
                    <a:close/>
                    <a:moveTo>
                      <a:pt x="593011" y="525808"/>
                    </a:moveTo>
                    <a:cubicBezTo>
                      <a:pt x="564351" y="525808"/>
                      <a:pt x="541013" y="502563"/>
                      <a:pt x="541013" y="473810"/>
                    </a:cubicBezTo>
                    <a:cubicBezTo>
                      <a:pt x="541013" y="445150"/>
                      <a:pt x="564258" y="421812"/>
                      <a:pt x="593011" y="421812"/>
                    </a:cubicBezTo>
                    <a:cubicBezTo>
                      <a:pt x="621671" y="421812"/>
                      <a:pt x="645009" y="445057"/>
                      <a:pt x="645009" y="473810"/>
                    </a:cubicBezTo>
                    <a:cubicBezTo>
                      <a:pt x="645009" y="502469"/>
                      <a:pt x="621764" y="525808"/>
                      <a:pt x="593011" y="525808"/>
                    </a:cubicBezTo>
                    <a:close/>
                  </a:path>
                </a:pathLst>
              </a:custGeom>
              <a:solidFill>
                <a:srgbClr val="FFFFFF"/>
              </a:solidFill>
              <a:ln w="933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634714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15CF-9005-4549-8E29-18C48301F707}"/>
              </a:ext>
            </a:extLst>
          </p:cNvPr>
          <p:cNvSpPr>
            <a:spLocks noGrp="1"/>
          </p:cNvSpPr>
          <p:nvPr>
            <p:ph type="title"/>
          </p:nvPr>
        </p:nvSpPr>
        <p:spPr>
          <a:xfrm>
            <a:off x="1515979" y="648037"/>
            <a:ext cx="9156031" cy="719873"/>
          </a:xfrm>
        </p:spPr>
        <p:txBody>
          <a:bodyPr>
            <a:normAutofit fontScale="90000"/>
          </a:bodyPr>
          <a:lstStyle/>
          <a:p>
            <a:pPr algn="ctr"/>
            <a:r>
              <a:rPr lang="en-US" sz="3200" dirty="0">
                <a:solidFill>
                  <a:schemeClr val="bg1"/>
                </a:solidFill>
              </a:rPr>
              <a:t>Why approach open Science in ecology?</a:t>
            </a:r>
          </a:p>
        </p:txBody>
      </p:sp>
      <p:pic>
        <p:nvPicPr>
          <p:cNvPr id="4" name="Picture 3">
            <a:extLst>
              <a:ext uri="{FF2B5EF4-FFF2-40B4-BE49-F238E27FC236}">
                <a16:creationId xmlns:a16="http://schemas.microsoft.com/office/drawing/2014/main" id="{66321034-6CDF-8E4C-BB59-60F06A72CFB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2211" y="1555793"/>
            <a:ext cx="9564117" cy="5115752"/>
          </a:xfrm>
          <a:prstGeom prst="rect">
            <a:avLst/>
          </a:prstGeom>
        </p:spPr>
      </p:pic>
      <p:pic>
        <p:nvPicPr>
          <p:cNvPr id="5" name="Picture 4">
            <a:extLst>
              <a:ext uri="{FF2B5EF4-FFF2-40B4-BE49-F238E27FC236}">
                <a16:creationId xmlns:a16="http://schemas.microsoft.com/office/drawing/2014/main" id="{5D19BCBC-DAC8-A845-BCED-134240DB9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0127" y="3583172"/>
            <a:ext cx="3867320" cy="2900490"/>
          </a:xfrm>
          <a:prstGeom prst="ellipse">
            <a:avLst/>
          </a:prstGeom>
          <a:ln>
            <a:noFill/>
          </a:ln>
          <a:effectLst>
            <a:softEdge rad="112500"/>
          </a:effectLst>
        </p:spPr>
      </p:pic>
    </p:spTree>
    <p:extLst>
      <p:ext uri="{BB962C8B-B14F-4D97-AF65-F5344CB8AC3E}">
        <p14:creationId xmlns:p14="http://schemas.microsoft.com/office/powerpoint/2010/main" val="3660312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83675" y="265884"/>
            <a:ext cx="3752601" cy="3129731"/>
          </a:xfrm>
          <a:prstGeom prst="rect">
            <a:avLst/>
          </a:prstGeom>
        </p:spPr>
      </p:pic>
      <p:pic>
        <p:nvPicPr>
          <p:cNvPr id="3" name="Picture 2"/>
          <p:cNvPicPr>
            <a:picLocks noChangeAspect="1"/>
          </p:cNvPicPr>
          <p:nvPr/>
        </p:nvPicPr>
        <p:blipFill>
          <a:blip r:embed="rId4"/>
          <a:stretch>
            <a:fillRect/>
          </a:stretch>
        </p:blipFill>
        <p:spPr>
          <a:xfrm>
            <a:off x="3783675" y="3936852"/>
            <a:ext cx="3752601" cy="2765208"/>
          </a:xfrm>
          <a:prstGeom prst="rect">
            <a:avLst/>
          </a:prstGeom>
        </p:spPr>
      </p:pic>
      <p:grpSp>
        <p:nvGrpSpPr>
          <p:cNvPr id="10" name="Group 9">
            <a:extLst>
              <a:ext uri="{FF2B5EF4-FFF2-40B4-BE49-F238E27FC236}">
                <a16:creationId xmlns:a16="http://schemas.microsoft.com/office/drawing/2014/main" id="{3439599E-E9EA-4050-9153-0A13D2C04F52}"/>
              </a:ext>
            </a:extLst>
          </p:cNvPr>
          <p:cNvGrpSpPr>
            <a:grpSpLocks noChangeAspect="1"/>
          </p:cNvGrpSpPr>
          <p:nvPr/>
        </p:nvGrpSpPr>
        <p:grpSpPr>
          <a:xfrm>
            <a:off x="8189688" y="755412"/>
            <a:ext cx="969371" cy="969371"/>
            <a:chOff x="6260227" y="1312279"/>
            <a:chExt cx="719298" cy="719298"/>
          </a:xfrm>
          <a:effectLst>
            <a:outerShdw blurRad="63500" sx="102000" sy="102000" algn="ctr" rotWithShape="0">
              <a:prstClr val="black">
                <a:alpha val="20000"/>
              </a:prstClr>
            </a:outerShdw>
          </a:effectLst>
        </p:grpSpPr>
        <p:sp>
          <p:nvSpPr>
            <p:cNvPr id="11" name="Freeform: Shape 22">
              <a:extLst>
                <a:ext uri="{FF2B5EF4-FFF2-40B4-BE49-F238E27FC236}">
                  <a16:creationId xmlns:a16="http://schemas.microsoft.com/office/drawing/2014/main" id="{0407006B-26C5-4063-97E8-04D3A557929A}"/>
                </a:ext>
              </a:extLst>
            </p:cNvPr>
            <p:cNvSpPr/>
            <p:nvPr/>
          </p:nvSpPr>
          <p:spPr>
            <a:xfrm>
              <a:off x="6260227" y="1312279"/>
              <a:ext cx="719298" cy="719298"/>
            </a:xfrm>
            <a:custGeom>
              <a:avLst/>
              <a:gdLst>
                <a:gd name="connsiteX0" fmla="*/ 1323196 w 1323196"/>
                <a:gd name="connsiteY0" fmla="*/ 661598 h 1323196"/>
                <a:gd name="connsiteX1" fmla="*/ 661598 w 1323196"/>
                <a:gd name="connsiteY1" fmla="*/ 1323196 h 1323196"/>
                <a:gd name="connsiteX2" fmla="*/ 0 w 1323196"/>
                <a:gd name="connsiteY2" fmla="*/ 661598 h 1323196"/>
                <a:gd name="connsiteX3" fmla="*/ 661598 w 1323196"/>
                <a:gd name="connsiteY3" fmla="*/ 0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1026989"/>
                    <a:pt x="1026989" y="1323196"/>
                    <a:pt x="661598" y="1323196"/>
                  </a:cubicBezTo>
                  <a:cubicBezTo>
                    <a:pt x="296208" y="1323196"/>
                    <a:pt x="0" y="1026989"/>
                    <a:pt x="0" y="661598"/>
                  </a:cubicBezTo>
                  <a:cubicBezTo>
                    <a:pt x="0" y="296208"/>
                    <a:pt x="296208" y="0"/>
                    <a:pt x="661598" y="0"/>
                  </a:cubicBezTo>
                  <a:cubicBezTo>
                    <a:pt x="1026989" y="0"/>
                    <a:pt x="1323196" y="296208"/>
                    <a:pt x="1323196" y="661598"/>
                  </a:cubicBezTo>
                  <a:close/>
                </a:path>
              </a:pathLst>
            </a:custGeom>
            <a:solidFill>
              <a:schemeClr val="accent6"/>
            </a:solidFill>
            <a:ln w="9335" cap="flat">
              <a:noFill/>
              <a:prstDash val="solid"/>
              <a:miter/>
            </a:ln>
          </p:spPr>
          <p:txBody>
            <a:bodyPr rtlCol="0" anchor="ctr"/>
            <a:lstStyle/>
            <a:p>
              <a:pPr defTabSz="914377">
                <a:defRPr/>
              </a:pPr>
              <a:endParaRPr lang="en-GB" kern="0">
                <a:solidFill>
                  <a:schemeClr val="bg1"/>
                </a:solidFill>
                <a:latin typeface="Roboto"/>
              </a:endParaRPr>
            </a:p>
          </p:txBody>
        </p:sp>
        <p:sp>
          <p:nvSpPr>
            <p:cNvPr id="12" name="Freeform: Shape 23">
              <a:extLst>
                <a:ext uri="{FF2B5EF4-FFF2-40B4-BE49-F238E27FC236}">
                  <a16:creationId xmlns:a16="http://schemas.microsoft.com/office/drawing/2014/main" id="{C19C6130-A96D-4172-AFBF-E29D63960B10}"/>
                </a:ext>
              </a:extLst>
            </p:cNvPr>
            <p:cNvSpPr/>
            <p:nvPr/>
          </p:nvSpPr>
          <p:spPr>
            <a:xfrm>
              <a:off x="6364138" y="1462183"/>
              <a:ext cx="496425" cy="488552"/>
            </a:xfrm>
            <a:custGeom>
              <a:avLst/>
              <a:gdLst>
                <a:gd name="connsiteX0" fmla="*/ 891658 w 913207"/>
                <a:gd name="connsiteY0" fmla="*/ 291459 h 898724"/>
                <a:gd name="connsiteX1" fmla="*/ 753308 w 913207"/>
                <a:gd name="connsiteY1" fmla="*/ 265226 h 898724"/>
                <a:gd name="connsiteX2" fmla="*/ 733703 w 913207"/>
                <a:gd name="connsiteY2" fmla="*/ 280163 h 898724"/>
                <a:gd name="connsiteX3" fmla="*/ 741825 w 913207"/>
                <a:gd name="connsiteY3" fmla="*/ 333001 h 898724"/>
                <a:gd name="connsiteX4" fmla="*/ 763763 w 913207"/>
                <a:gd name="connsiteY4" fmla="*/ 354099 h 898724"/>
                <a:gd name="connsiteX5" fmla="*/ 529632 w 913207"/>
                <a:gd name="connsiteY5" fmla="*/ 667954 h 898724"/>
                <a:gd name="connsiteX6" fmla="*/ 730249 w 913207"/>
                <a:gd name="connsiteY6" fmla="*/ 188769 h 898724"/>
                <a:gd name="connsiteX7" fmla="*/ 734357 w 913207"/>
                <a:gd name="connsiteY7" fmla="*/ 181301 h 898724"/>
                <a:gd name="connsiteX8" fmla="*/ 784954 w 913207"/>
                <a:gd name="connsiteY8" fmla="*/ 213228 h 898724"/>
                <a:gd name="connsiteX9" fmla="*/ 836859 w 913207"/>
                <a:gd name="connsiteY9" fmla="*/ 210894 h 898724"/>
                <a:gd name="connsiteX10" fmla="*/ 815574 w 913207"/>
                <a:gd name="connsiteY10" fmla="*/ 32215 h 898724"/>
                <a:gd name="connsiteX11" fmla="*/ 637549 w 913207"/>
                <a:gd name="connsiteY11" fmla="*/ 35296 h 898724"/>
                <a:gd name="connsiteX12" fmla="*/ 617104 w 913207"/>
                <a:gd name="connsiteY12" fmla="*/ 58821 h 898724"/>
                <a:gd name="connsiteX13" fmla="*/ 640723 w 913207"/>
                <a:gd name="connsiteY13" fmla="*/ 122115 h 898724"/>
                <a:gd name="connsiteX14" fmla="*/ 679931 w 913207"/>
                <a:gd name="connsiteY14" fmla="*/ 146854 h 898724"/>
                <a:gd name="connsiteX15" fmla="*/ 463537 w 913207"/>
                <a:gd name="connsiteY15" fmla="*/ 667954 h 898724"/>
                <a:gd name="connsiteX16" fmla="*/ 441319 w 913207"/>
                <a:gd name="connsiteY16" fmla="*/ 272321 h 898724"/>
                <a:gd name="connsiteX17" fmla="*/ 441413 w 913207"/>
                <a:gd name="connsiteY17" fmla="*/ 266627 h 898724"/>
                <a:gd name="connsiteX18" fmla="*/ 481275 w 913207"/>
                <a:gd name="connsiteY18" fmla="*/ 268400 h 898724"/>
                <a:gd name="connsiteX19" fmla="*/ 516002 w 913207"/>
                <a:gd name="connsiteY19" fmla="*/ 246462 h 898724"/>
                <a:gd name="connsiteX20" fmla="*/ 431424 w 913207"/>
                <a:gd name="connsiteY20" fmla="*/ 132104 h 898724"/>
                <a:gd name="connsiteX21" fmla="*/ 310344 w 913207"/>
                <a:gd name="connsiteY21" fmla="*/ 203986 h 898724"/>
                <a:gd name="connsiteX22" fmla="*/ 305583 w 913207"/>
                <a:gd name="connsiteY22" fmla="*/ 228165 h 898724"/>
                <a:gd name="connsiteX23" fmla="*/ 346565 w 913207"/>
                <a:gd name="connsiteY23" fmla="*/ 262426 h 898724"/>
                <a:gd name="connsiteX24" fmla="*/ 376718 w 913207"/>
                <a:gd name="connsiteY24" fmla="*/ 263733 h 898724"/>
                <a:gd name="connsiteX25" fmla="*/ 376438 w 913207"/>
                <a:gd name="connsiteY25" fmla="*/ 265133 h 898724"/>
                <a:gd name="connsiteX26" fmla="*/ 415834 w 913207"/>
                <a:gd name="connsiteY26" fmla="*/ 751693 h 898724"/>
                <a:gd name="connsiteX27" fmla="*/ 172647 w 913207"/>
                <a:gd name="connsiteY27" fmla="*/ 208000 h 898724"/>
                <a:gd name="connsiteX28" fmla="*/ 230246 w 913207"/>
                <a:gd name="connsiteY28" fmla="*/ 196331 h 898724"/>
                <a:gd name="connsiteX29" fmla="*/ 266188 w 913207"/>
                <a:gd name="connsiteY29" fmla="*/ 158710 h 898724"/>
                <a:gd name="connsiteX30" fmla="*/ 127370 w 913207"/>
                <a:gd name="connsiteY30" fmla="*/ 44351 h 898724"/>
                <a:gd name="connsiteX31" fmla="*/ 783 w 913207"/>
                <a:gd name="connsiteY31" fmla="*/ 169632 h 898724"/>
                <a:gd name="connsiteX32" fmla="*/ 2276 w 913207"/>
                <a:gd name="connsiteY32" fmla="*/ 200812 h 898724"/>
                <a:gd name="connsiteX33" fmla="*/ 63143 w 913207"/>
                <a:gd name="connsiteY33" fmla="*/ 230312 h 898724"/>
                <a:gd name="connsiteX34" fmla="*/ 108606 w 913207"/>
                <a:gd name="connsiteY34" fmla="*/ 221070 h 898724"/>
                <a:gd name="connsiteX35" fmla="*/ 464938 w 913207"/>
                <a:gd name="connsiteY35" fmla="*/ 885749 h 898724"/>
                <a:gd name="connsiteX36" fmla="*/ 475487 w 913207"/>
                <a:gd name="connsiteY36" fmla="*/ 890696 h 898724"/>
                <a:gd name="connsiteX37" fmla="*/ 496771 w 913207"/>
                <a:gd name="connsiteY37" fmla="*/ 898725 h 898724"/>
                <a:gd name="connsiteX38" fmla="*/ 496865 w 913207"/>
                <a:gd name="connsiteY38" fmla="*/ 898725 h 898724"/>
                <a:gd name="connsiteX39" fmla="*/ 529352 w 913207"/>
                <a:gd name="connsiteY39" fmla="*/ 870065 h 898724"/>
                <a:gd name="connsiteX40" fmla="*/ 810813 w 913207"/>
                <a:gd name="connsiteY40" fmla="*/ 399002 h 898724"/>
                <a:gd name="connsiteX41" fmla="*/ 839100 w 913207"/>
                <a:gd name="connsiteY41" fmla="*/ 426261 h 898724"/>
                <a:gd name="connsiteX42" fmla="*/ 879709 w 913207"/>
                <a:gd name="connsiteY42" fmla="*/ 432796 h 898724"/>
                <a:gd name="connsiteX43" fmla="*/ 891658 w 913207"/>
                <a:gd name="connsiteY43" fmla="*/ 291459 h 89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3207" h="898724">
                  <a:moveTo>
                    <a:pt x="891658" y="291459"/>
                  </a:moveTo>
                  <a:cubicBezTo>
                    <a:pt x="859731" y="248423"/>
                    <a:pt x="799797" y="238714"/>
                    <a:pt x="753308" y="265226"/>
                  </a:cubicBezTo>
                  <a:cubicBezTo>
                    <a:pt x="742292" y="271481"/>
                    <a:pt x="743972" y="270827"/>
                    <a:pt x="733703" y="280163"/>
                  </a:cubicBezTo>
                  <a:cubicBezTo>
                    <a:pt x="733703" y="280163"/>
                    <a:pt x="707751" y="300887"/>
                    <a:pt x="741825" y="333001"/>
                  </a:cubicBezTo>
                  <a:lnTo>
                    <a:pt x="763763" y="354099"/>
                  </a:lnTo>
                  <a:cubicBezTo>
                    <a:pt x="645671" y="467711"/>
                    <a:pt x="573135" y="578802"/>
                    <a:pt x="529632" y="667954"/>
                  </a:cubicBezTo>
                  <a:cubicBezTo>
                    <a:pt x="563426" y="387520"/>
                    <a:pt x="728195" y="191197"/>
                    <a:pt x="730249" y="188769"/>
                  </a:cubicBezTo>
                  <a:cubicBezTo>
                    <a:pt x="732209" y="186529"/>
                    <a:pt x="733143" y="183915"/>
                    <a:pt x="734357" y="181301"/>
                  </a:cubicBezTo>
                  <a:lnTo>
                    <a:pt x="784954" y="213228"/>
                  </a:lnTo>
                  <a:cubicBezTo>
                    <a:pt x="784954" y="213228"/>
                    <a:pt x="815761" y="239554"/>
                    <a:pt x="836859" y="210894"/>
                  </a:cubicBezTo>
                  <a:cubicBezTo>
                    <a:pt x="876814" y="156843"/>
                    <a:pt x="867852" y="78799"/>
                    <a:pt x="815574" y="32215"/>
                  </a:cubicBezTo>
                  <a:cubicBezTo>
                    <a:pt x="764977" y="-12875"/>
                    <a:pt x="688333" y="-9514"/>
                    <a:pt x="637549" y="35296"/>
                  </a:cubicBezTo>
                  <a:cubicBezTo>
                    <a:pt x="625506" y="45938"/>
                    <a:pt x="627373" y="44631"/>
                    <a:pt x="617104" y="58821"/>
                  </a:cubicBezTo>
                  <a:cubicBezTo>
                    <a:pt x="617104" y="58821"/>
                    <a:pt x="590218" y="91121"/>
                    <a:pt x="640723" y="122115"/>
                  </a:cubicBezTo>
                  <a:lnTo>
                    <a:pt x="679931" y="146854"/>
                  </a:lnTo>
                  <a:cubicBezTo>
                    <a:pt x="666488" y="162724"/>
                    <a:pt x="495931" y="369222"/>
                    <a:pt x="463537" y="667954"/>
                  </a:cubicBezTo>
                  <a:cubicBezTo>
                    <a:pt x="441693" y="563585"/>
                    <a:pt x="424702" y="423181"/>
                    <a:pt x="441319" y="272321"/>
                  </a:cubicBezTo>
                  <a:cubicBezTo>
                    <a:pt x="441506" y="270361"/>
                    <a:pt x="441506" y="268494"/>
                    <a:pt x="441413" y="266627"/>
                  </a:cubicBezTo>
                  <a:lnTo>
                    <a:pt x="481275" y="268400"/>
                  </a:lnTo>
                  <a:cubicBezTo>
                    <a:pt x="481275" y="268400"/>
                    <a:pt x="512735" y="274375"/>
                    <a:pt x="516002" y="246462"/>
                  </a:cubicBezTo>
                  <a:cubicBezTo>
                    <a:pt x="522257" y="193624"/>
                    <a:pt x="485476" y="143586"/>
                    <a:pt x="431424" y="132104"/>
                  </a:cubicBezTo>
                  <a:cubicBezTo>
                    <a:pt x="379052" y="120995"/>
                    <a:pt x="327614" y="153295"/>
                    <a:pt x="310344" y="203986"/>
                  </a:cubicBezTo>
                  <a:cubicBezTo>
                    <a:pt x="306236" y="216029"/>
                    <a:pt x="306983" y="214348"/>
                    <a:pt x="305583" y="228165"/>
                  </a:cubicBezTo>
                  <a:cubicBezTo>
                    <a:pt x="305583" y="228165"/>
                    <a:pt x="299795" y="260839"/>
                    <a:pt x="346565" y="262426"/>
                  </a:cubicBezTo>
                  <a:lnTo>
                    <a:pt x="376718" y="263733"/>
                  </a:lnTo>
                  <a:cubicBezTo>
                    <a:pt x="376625" y="264199"/>
                    <a:pt x="376438" y="264666"/>
                    <a:pt x="376438" y="265133"/>
                  </a:cubicBezTo>
                  <a:cubicBezTo>
                    <a:pt x="354687" y="462389"/>
                    <a:pt x="386521" y="640228"/>
                    <a:pt x="415834" y="751693"/>
                  </a:cubicBezTo>
                  <a:cubicBezTo>
                    <a:pt x="238835" y="551262"/>
                    <a:pt x="178155" y="237967"/>
                    <a:pt x="172647" y="208000"/>
                  </a:cubicBezTo>
                  <a:lnTo>
                    <a:pt x="230246" y="196331"/>
                  </a:lnTo>
                  <a:cubicBezTo>
                    <a:pt x="230246" y="196331"/>
                    <a:pt x="270668" y="194091"/>
                    <a:pt x="266188" y="158710"/>
                  </a:cubicBezTo>
                  <a:cubicBezTo>
                    <a:pt x="257692" y="92055"/>
                    <a:pt x="197199" y="41831"/>
                    <a:pt x="127370" y="44351"/>
                  </a:cubicBezTo>
                  <a:cubicBezTo>
                    <a:pt x="59689" y="46778"/>
                    <a:pt x="6571" y="102137"/>
                    <a:pt x="783" y="169632"/>
                  </a:cubicBezTo>
                  <a:cubicBezTo>
                    <a:pt x="-618" y="185595"/>
                    <a:pt x="-151" y="183355"/>
                    <a:pt x="2276" y="200812"/>
                  </a:cubicBezTo>
                  <a:cubicBezTo>
                    <a:pt x="2276" y="200812"/>
                    <a:pt x="5170" y="242728"/>
                    <a:pt x="63143" y="230312"/>
                  </a:cubicBezTo>
                  <a:lnTo>
                    <a:pt x="108606" y="221070"/>
                  </a:lnTo>
                  <a:cubicBezTo>
                    <a:pt x="117662" y="271761"/>
                    <a:pt x="199906" y="690079"/>
                    <a:pt x="464938" y="885749"/>
                  </a:cubicBezTo>
                  <a:cubicBezTo>
                    <a:pt x="468205" y="888176"/>
                    <a:pt x="471753" y="889669"/>
                    <a:pt x="475487" y="890696"/>
                  </a:cubicBezTo>
                  <a:cubicBezTo>
                    <a:pt x="481181" y="895644"/>
                    <a:pt x="488650" y="898725"/>
                    <a:pt x="496771" y="898725"/>
                  </a:cubicBezTo>
                  <a:cubicBezTo>
                    <a:pt x="496771" y="898725"/>
                    <a:pt x="496865" y="898725"/>
                    <a:pt x="496865" y="898725"/>
                  </a:cubicBezTo>
                  <a:cubicBezTo>
                    <a:pt x="513295" y="898725"/>
                    <a:pt x="527205" y="886402"/>
                    <a:pt x="529352" y="870065"/>
                  </a:cubicBezTo>
                  <a:cubicBezTo>
                    <a:pt x="529632" y="867731"/>
                    <a:pt x="561465" y="638081"/>
                    <a:pt x="810813" y="399002"/>
                  </a:cubicBezTo>
                  <a:lnTo>
                    <a:pt x="839100" y="426261"/>
                  </a:lnTo>
                  <a:cubicBezTo>
                    <a:pt x="839100" y="426261"/>
                    <a:pt x="858704" y="451560"/>
                    <a:pt x="879709" y="432796"/>
                  </a:cubicBezTo>
                  <a:cubicBezTo>
                    <a:pt x="919104" y="397695"/>
                    <a:pt x="924612" y="335802"/>
                    <a:pt x="891658" y="291459"/>
                  </a:cubicBezTo>
                  <a:close/>
                </a:path>
              </a:pathLst>
            </a:custGeom>
            <a:solidFill>
              <a:srgbClr val="FFFFFF"/>
            </a:solidFill>
            <a:ln w="9335" cap="flat">
              <a:noFill/>
              <a:prstDash val="solid"/>
              <a:miter/>
            </a:ln>
          </p:spPr>
          <p:txBody>
            <a:bodyPr rtlCol="0" anchor="ctr"/>
            <a:lstStyle/>
            <a:p>
              <a:pPr defTabSz="914377">
                <a:defRPr/>
              </a:pPr>
              <a:endParaRPr lang="en-GB" kern="0">
                <a:solidFill>
                  <a:schemeClr val="bg1"/>
                </a:solidFill>
                <a:latin typeface="Roboto"/>
              </a:endParaRPr>
            </a:p>
          </p:txBody>
        </p:sp>
      </p:grpSp>
      <p:grpSp>
        <p:nvGrpSpPr>
          <p:cNvPr id="16" name="Group 15">
            <a:extLst>
              <a:ext uri="{FF2B5EF4-FFF2-40B4-BE49-F238E27FC236}">
                <a16:creationId xmlns:a16="http://schemas.microsoft.com/office/drawing/2014/main" id="{D5B8F5B5-587F-44C4-A68A-9F36FA93D135}"/>
              </a:ext>
            </a:extLst>
          </p:cNvPr>
          <p:cNvGrpSpPr>
            <a:grpSpLocks noChangeAspect="1"/>
          </p:cNvGrpSpPr>
          <p:nvPr/>
        </p:nvGrpSpPr>
        <p:grpSpPr>
          <a:xfrm>
            <a:off x="8154252" y="4171773"/>
            <a:ext cx="1004807" cy="1004523"/>
            <a:chOff x="2456757" y="2217739"/>
            <a:chExt cx="719450" cy="719247"/>
          </a:xfrm>
          <a:effectLst>
            <a:outerShdw blurRad="63500" sx="102000" sy="102000" algn="ctr" rotWithShape="0">
              <a:prstClr val="black">
                <a:alpha val="20000"/>
              </a:prstClr>
            </a:outerShdw>
          </a:effectLst>
        </p:grpSpPr>
        <p:sp>
          <p:nvSpPr>
            <p:cNvPr id="17" name="Freeform: Shape 60">
              <a:extLst>
                <a:ext uri="{FF2B5EF4-FFF2-40B4-BE49-F238E27FC236}">
                  <a16:creationId xmlns:a16="http://schemas.microsoft.com/office/drawing/2014/main" id="{7A4E0808-16D9-4356-B379-7B85EE39EB4F}"/>
                </a:ext>
              </a:extLst>
            </p:cNvPr>
            <p:cNvSpPr/>
            <p:nvPr/>
          </p:nvSpPr>
          <p:spPr>
            <a:xfrm>
              <a:off x="2456757" y="2217739"/>
              <a:ext cx="719450" cy="719247"/>
            </a:xfrm>
            <a:custGeom>
              <a:avLst/>
              <a:gdLst>
                <a:gd name="connsiteX0" fmla="*/ 1323476 w 1323476"/>
                <a:gd name="connsiteY0" fmla="*/ 661505 h 1323102"/>
                <a:gd name="connsiteX1" fmla="*/ 661785 w 1323476"/>
                <a:gd name="connsiteY1" fmla="*/ 0 h 1323102"/>
                <a:gd name="connsiteX2" fmla="*/ 0 w 1323476"/>
                <a:gd name="connsiteY2" fmla="*/ 661505 h 1323102"/>
                <a:gd name="connsiteX3" fmla="*/ 661785 w 1323476"/>
                <a:gd name="connsiteY3" fmla="*/ 1323103 h 1323102"/>
                <a:gd name="connsiteX4" fmla="*/ 1323476 w 1323476"/>
                <a:gd name="connsiteY4" fmla="*/ 661505 h 1323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476" h="1323102">
                  <a:moveTo>
                    <a:pt x="1323476" y="661505"/>
                  </a:moveTo>
                  <a:cubicBezTo>
                    <a:pt x="1323476" y="296118"/>
                    <a:pt x="1027171" y="0"/>
                    <a:pt x="661785" y="0"/>
                  </a:cubicBezTo>
                  <a:cubicBezTo>
                    <a:pt x="296305" y="0"/>
                    <a:pt x="0" y="296118"/>
                    <a:pt x="0" y="661505"/>
                  </a:cubicBezTo>
                  <a:cubicBezTo>
                    <a:pt x="0" y="1026891"/>
                    <a:pt x="296305" y="1323103"/>
                    <a:pt x="661785" y="1323103"/>
                  </a:cubicBezTo>
                  <a:cubicBezTo>
                    <a:pt x="1027171" y="1323103"/>
                    <a:pt x="1323476" y="1026891"/>
                    <a:pt x="1323476" y="661505"/>
                  </a:cubicBezTo>
                  <a:close/>
                </a:path>
              </a:pathLst>
            </a:custGeom>
            <a:solidFill>
              <a:schemeClr val="accent6"/>
            </a:solidFill>
            <a:ln w="9335" cap="flat">
              <a:noFill/>
              <a:prstDash val="solid"/>
              <a:miter/>
            </a:ln>
          </p:spPr>
          <p:txBody>
            <a:bodyPr rtlCol="0" anchor="ctr"/>
            <a:lstStyle/>
            <a:p>
              <a:pPr defTabSz="914377">
                <a:defRPr/>
              </a:pPr>
              <a:endParaRPr lang="en-GB" kern="0">
                <a:solidFill>
                  <a:schemeClr val="bg1"/>
                </a:solidFill>
                <a:latin typeface="Roboto"/>
              </a:endParaRPr>
            </a:p>
          </p:txBody>
        </p:sp>
        <p:sp>
          <p:nvSpPr>
            <p:cNvPr id="18" name="Freeform: Shape 61">
              <a:extLst>
                <a:ext uri="{FF2B5EF4-FFF2-40B4-BE49-F238E27FC236}">
                  <a16:creationId xmlns:a16="http://schemas.microsoft.com/office/drawing/2014/main" id="{A80BAA5D-E0FD-408D-BBD2-67D86A4BD5BA}"/>
                </a:ext>
              </a:extLst>
            </p:cNvPr>
            <p:cNvSpPr/>
            <p:nvPr/>
          </p:nvSpPr>
          <p:spPr>
            <a:xfrm>
              <a:off x="2576937" y="2337392"/>
              <a:ext cx="483093" cy="445981"/>
            </a:xfrm>
            <a:custGeom>
              <a:avLst/>
              <a:gdLst>
                <a:gd name="connsiteX0" fmla="*/ 875453 w 888682"/>
                <a:gd name="connsiteY0" fmla="*/ 497129 h 820412"/>
                <a:gd name="connsiteX1" fmla="*/ 690332 w 888682"/>
                <a:gd name="connsiteY1" fmla="*/ 407042 h 820412"/>
                <a:gd name="connsiteX2" fmla="*/ 662700 w 888682"/>
                <a:gd name="connsiteY2" fmla="*/ 345895 h 820412"/>
                <a:gd name="connsiteX3" fmla="*/ 806091 w 888682"/>
                <a:gd name="connsiteY3" fmla="*/ 154334 h 820412"/>
                <a:gd name="connsiteX4" fmla="*/ 773977 w 888682"/>
                <a:gd name="connsiteY4" fmla="*/ 102429 h 820412"/>
                <a:gd name="connsiteX5" fmla="*/ 721886 w 888682"/>
                <a:gd name="connsiteY5" fmla="*/ 134449 h 820412"/>
                <a:gd name="connsiteX6" fmla="*/ 600899 w 888682"/>
                <a:gd name="connsiteY6" fmla="*/ 273173 h 820412"/>
                <a:gd name="connsiteX7" fmla="*/ 561131 w 888682"/>
                <a:gd name="connsiteY7" fmla="*/ 245447 h 820412"/>
                <a:gd name="connsiteX8" fmla="*/ 594551 w 888682"/>
                <a:gd name="connsiteY8" fmla="*/ 178512 h 820412"/>
                <a:gd name="connsiteX9" fmla="*/ 516788 w 888682"/>
                <a:gd name="connsiteY9" fmla="*/ 117552 h 820412"/>
                <a:gd name="connsiteX10" fmla="*/ 541153 w 888682"/>
                <a:gd name="connsiteY10" fmla="*/ 34747 h 820412"/>
                <a:gd name="connsiteX11" fmla="*/ 522856 w 888682"/>
                <a:gd name="connsiteY11" fmla="*/ 1233 h 820412"/>
                <a:gd name="connsiteX12" fmla="*/ 489248 w 888682"/>
                <a:gd name="connsiteY12" fmla="*/ 19531 h 820412"/>
                <a:gd name="connsiteX13" fmla="*/ 464510 w 888682"/>
                <a:gd name="connsiteY13" fmla="*/ 103642 h 820412"/>
                <a:gd name="connsiteX14" fmla="*/ 448920 w 888682"/>
                <a:gd name="connsiteY14" fmla="*/ 102522 h 820412"/>
                <a:gd name="connsiteX15" fmla="*/ 426795 w 888682"/>
                <a:gd name="connsiteY15" fmla="*/ 104576 h 820412"/>
                <a:gd name="connsiteX16" fmla="*/ 401776 w 888682"/>
                <a:gd name="connsiteY16" fmla="*/ 19437 h 820412"/>
                <a:gd name="connsiteX17" fmla="*/ 368169 w 888682"/>
                <a:gd name="connsiteY17" fmla="*/ 1140 h 820412"/>
                <a:gd name="connsiteX18" fmla="*/ 349871 w 888682"/>
                <a:gd name="connsiteY18" fmla="*/ 34654 h 820412"/>
                <a:gd name="connsiteX19" fmla="*/ 374797 w 888682"/>
                <a:gd name="connsiteY19" fmla="*/ 119513 h 820412"/>
                <a:gd name="connsiteX20" fmla="*/ 296379 w 888682"/>
                <a:gd name="connsiteY20" fmla="*/ 176365 h 820412"/>
                <a:gd name="connsiteX21" fmla="*/ 327933 w 888682"/>
                <a:gd name="connsiteY21" fmla="*/ 242086 h 820412"/>
                <a:gd name="connsiteX22" fmla="*/ 282470 w 888682"/>
                <a:gd name="connsiteY22" fmla="*/ 272706 h 820412"/>
                <a:gd name="connsiteX23" fmla="*/ 166711 w 888682"/>
                <a:gd name="connsiteY23" fmla="*/ 134449 h 820412"/>
                <a:gd name="connsiteX24" fmla="*/ 114713 w 888682"/>
                <a:gd name="connsiteY24" fmla="*/ 102335 h 820412"/>
                <a:gd name="connsiteX25" fmla="*/ 82506 w 888682"/>
                <a:gd name="connsiteY25" fmla="*/ 154334 h 820412"/>
                <a:gd name="connsiteX26" fmla="*/ 221136 w 888682"/>
                <a:gd name="connsiteY26" fmla="*/ 343935 h 820412"/>
                <a:gd name="connsiteX27" fmla="*/ 192103 w 888682"/>
                <a:gd name="connsiteY27" fmla="*/ 408069 h 820412"/>
                <a:gd name="connsiteX28" fmla="*/ 13144 w 888682"/>
                <a:gd name="connsiteY28" fmla="*/ 497035 h 820412"/>
                <a:gd name="connsiteX29" fmla="*/ 12211 w 888682"/>
                <a:gd name="connsiteY29" fmla="*/ 558182 h 820412"/>
                <a:gd name="connsiteX30" fmla="*/ 43298 w 888682"/>
                <a:gd name="connsiteY30" fmla="*/ 571345 h 820412"/>
                <a:gd name="connsiteX31" fmla="*/ 73451 w 888682"/>
                <a:gd name="connsiteY31" fmla="*/ 559115 h 820412"/>
                <a:gd name="connsiteX32" fmla="*/ 176140 w 888682"/>
                <a:gd name="connsiteY32" fmla="*/ 500583 h 820412"/>
                <a:gd name="connsiteX33" fmla="*/ 175673 w 888682"/>
                <a:gd name="connsiteY33" fmla="*/ 510011 h 820412"/>
                <a:gd name="connsiteX34" fmla="*/ 182488 w 888682"/>
                <a:gd name="connsiteY34" fmla="*/ 575919 h 820412"/>
                <a:gd name="connsiteX35" fmla="*/ 69903 w 888682"/>
                <a:gd name="connsiteY35" fmla="*/ 767107 h 820412"/>
                <a:gd name="connsiteX36" fmla="*/ 102017 w 888682"/>
                <a:gd name="connsiteY36" fmla="*/ 819199 h 820412"/>
                <a:gd name="connsiteX37" fmla="*/ 112099 w 888682"/>
                <a:gd name="connsiteY37" fmla="*/ 820413 h 820412"/>
                <a:gd name="connsiteX38" fmla="*/ 154202 w 888682"/>
                <a:gd name="connsiteY38" fmla="*/ 787179 h 820412"/>
                <a:gd name="connsiteX39" fmla="*/ 214601 w 888682"/>
                <a:gd name="connsiteY39" fmla="*/ 664045 h 820412"/>
                <a:gd name="connsiteX40" fmla="*/ 412698 w 888682"/>
                <a:gd name="connsiteY40" fmla="*/ 805103 h 820412"/>
                <a:gd name="connsiteX41" fmla="*/ 412698 w 888682"/>
                <a:gd name="connsiteY41" fmla="*/ 551554 h 820412"/>
                <a:gd name="connsiteX42" fmla="*/ 441544 w 888682"/>
                <a:gd name="connsiteY42" fmla="*/ 522707 h 820412"/>
                <a:gd name="connsiteX43" fmla="*/ 470391 w 888682"/>
                <a:gd name="connsiteY43" fmla="*/ 551554 h 820412"/>
                <a:gd name="connsiteX44" fmla="*/ 470391 w 888682"/>
                <a:gd name="connsiteY44" fmla="*/ 805103 h 820412"/>
                <a:gd name="connsiteX45" fmla="*/ 670635 w 888682"/>
                <a:gd name="connsiteY45" fmla="*/ 660124 h 820412"/>
                <a:gd name="connsiteX46" fmla="*/ 734769 w 888682"/>
                <a:gd name="connsiteY46" fmla="*/ 787179 h 820412"/>
                <a:gd name="connsiteX47" fmla="*/ 776872 w 888682"/>
                <a:gd name="connsiteY47" fmla="*/ 820413 h 820412"/>
                <a:gd name="connsiteX48" fmla="*/ 786953 w 888682"/>
                <a:gd name="connsiteY48" fmla="*/ 819199 h 820412"/>
                <a:gd name="connsiteX49" fmla="*/ 819067 w 888682"/>
                <a:gd name="connsiteY49" fmla="*/ 767107 h 820412"/>
                <a:gd name="connsiteX50" fmla="*/ 701535 w 888682"/>
                <a:gd name="connsiteY50" fmla="*/ 572092 h 820412"/>
                <a:gd name="connsiteX51" fmla="*/ 707416 w 888682"/>
                <a:gd name="connsiteY51" fmla="*/ 510011 h 820412"/>
                <a:gd name="connsiteX52" fmla="*/ 706949 w 888682"/>
                <a:gd name="connsiteY52" fmla="*/ 498902 h 820412"/>
                <a:gd name="connsiteX53" fmla="*/ 815520 w 888682"/>
                <a:gd name="connsiteY53" fmla="*/ 559022 h 820412"/>
                <a:gd name="connsiteX54" fmla="*/ 845673 w 888682"/>
                <a:gd name="connsiteY54" fmla="*/ 571251 h 820412"/>
                <a:gd name="connsiteX55" fmla="*/ 876760 w 888682"/>
                <a:gd name="connsiteY55" fmla="*/ 558089 h 820412"/>
                <a:gd name="connsiteX56" fmla="*/ 875453 w 888682"/>
                <a:gd name="connsiteY56" fmla="*/ 497129 h 8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88682" h="820412">
                  <a:moveTo>
                    <a:pt x="875453" y="497129"/>
                  </a:moveTo>
                  <a:cubicBezTo>
                    <a:pt x="810945" y="434581"/>
                    <a:pt x="733181" y="413950"/>
                    <a:pt x="690332" y="407042"/>
                  </a:cubicBezTo>
                  <a:cubicBezTo>
                    <a:pt x="683144" y="385384"/>
                    <a:pt x="673996" y="364846"/>
                    <a:pt x="662700" y="345895"/>
                  </a:cubicBezTo>
                  <a:cubicBezTo>
                    <a:pt x="770056" y="300432"/>
                    <a:pt x="804410" y="161428"/>
                    <a:pt x="806091" y="154334"/>
                  </a:cubicBezTo>
                  <a:cubicBezTo>
                    <a:pt x="811599" y="131088"/>
                    <a:pt x="797223" y="107937"/>
                    <a:pt x="773977" y="102429"/>
                  </a:cubicBezTo>
                  <a:cubicBezTo>
                    <a:pt x="750825" y="96921"/>
                    <a:pt x="727487" y="111297"/>
                    <a:pt x="721886" y="134449"/>
                  </a:cubicBezTo>
                  <a:cubicBezTo>
                    <a:pt x="721512" y="135756"/>
                    <a:pt x="689306" y="264024"/>
                    <a:pt x="600899" y="273173"/>
                  </a:cubicBezTo>
                  <a:cubicBezTo>
                    <a:pt x="588390" y="262717"/>
                    <a:pt x="575134" y="253382"/>
                    <a:pt x="561131" y="245447"/>
                  </a:cubicBezTo>
                  <a:cubicBezTo>
                    <a:pt x="593804" y="239099"/>
                    <a:pt x="612009" y="222108"/>
                    <a:pt x="594551" y="178512"/>
                  </a:cubicBezTo>
                  <a:cubicBezTo>
                    <a:pt x="584283" y="152933"/>
                    <a:pt x="551422" y="131088"/>
                    <a:pt x="516788" y="117552"/>
                  </a:cubicBezTo>
                  <a:lnTo>
                    <a:pt x="541153" y="34747"/>
                  </a:lnTo>
                  <a:cubicBezTo>
                    <a:pt x="545354" y="20371"/>
                    <a:pt x="537139" y="5434"/>
                    <a:pt x="522856" y="1233"/>
                  </a:cubicBezTo>
                  <a:cubicBezTo>
                    <a:pt x="508572" y="-2968"/>
                    <a:pt x="493543" y="5248"/>
                    <a:pt x="489248" y="19531"/>
                  </a:cubicBezTo>
                  <a:lnTo>
                    <a:pt x="464510" y="103642"/>
                  </a:lnTo>
                  <a:cubicBezTo>
                    <a:pt x="459002" y="102989"/>
                    <a:pt x="453774" y="102522"/>
                    <a:pt x="448920" y="102522"/>
                  </a:cubicBezTo>
                  <a:cubicBezTo>
                    <a:pt x="442291" y="102522"/>
                    <a:pt x="434730" y="103269"/>
                    <a:pt x="426795" y="104576"/>
                  </a:cubicBezTo>
                  <a:lnTo>
                    <a:pt x="401776" y="19437"/>
                  </a:lnTo>
                  <a:cubicBezTo>
                    <a:pt x="397575" y="5061"/>
                    <a:pt x="382545" y="-3154"/>
                    <a:pt x="368169" y="1140"/>
                  </a:cubicBezTo>
                  <a:cubicBezTo>
                    <a:pt x="353885" y="5341"/>
                    <a:pt x="345671" y="20371"/>
                    <a:pt x="349871" y="34654"/>
                  </a:cubicBezTo>
                  <a:lnTo>
                    <a:pt x="374797" y="119513"/>
                  </a:lnTo>
                  <a:cubicBezTo>
                    <a:pt x="341376" y="132955"/>
                    <a:pt x="309729" y="153307"/>
                    <a:pt x="296379" y="176365"/>
                  </a:cubicBezTo>
                  <a:cubicBezTo>
                    <a:pt x="273134" y="216507"/>
                    <a:pt x="292645" y="234244"/>
                    <a:pt x="327933" y="242086"/>
                  </a:cubicBezTo>
                  <a:cubicBezTo>
                    <a:pt x="311783" y="250581"/>
                    <a:pt x="296660" y="260850"/>
                    <a:pt x="282470" y="272706"/>
                  </a:cubicBezTo>
                  <a:cubicBezTo>
                    <a:pt x="197985" y="259263"/>
                    <a:pt x="166991" y="135849"/>
                    <a:pt x="166711" y="134449"/>
                  </a:cubicBezTo>
                  <a:cubicBezTo>
                    <a:pt x="161203" y="111297"/>
                    <a:pt x="137958" y="96921"/>
                    <a:pt x="114713" y="102335"/>
                  </a:cubicBezTo>
                  <a:cubicBezTo>
                    <a:pt x="91468" y="107843"/>
                    <a:pt x="77092" y="131088"/>
                    <a:pt x="82506" y="154334"/>
                  </a:cubicBezTo>
                  <a:cubicBezTo>
                    <a:pt x="84187" y="161242"/>
                    <a:pt x="117514" y="296511"/>
                    <a:pt x="221136" y="343935"/>
                  </a:cubicBezTo>
                  <a:cubicBezTo>
                    <a:pt x="209187" y="363726"/>
                    <a:pt x="199572" y="385291"/>
                    <a:pt x="192103" y="408069"/>
                  </a:cubicBezTo>
                  <a:cubicBezTo>
                    <a:pt x="148321" y="415911"/>
                    <a:pt x="74758" y="437382"/>
                    <a:pt x="13144" y="497035"/>
                  </a:cubicBezTo>
                  <a:cubicBezTo>
                    <a:pt x="-4033" y="513652"/>
                    <a:pt x="-4406" y="541005"/>
                    <a:pt x="12211" y="558182"/>
                  </a:cubicBezTo>
                  <a:cubicBezTo>
                    <a:pt x="20706" y="566957"/>
                    <a:pt x="32002" y="571345"/>
                    <a:pt x="43298" y="571345"/>
                  </a:cubicBezTo>
                  <a:cubicBezTo>
                    <a:pt x="54126" y="571345"/>
                    <a:pt x="65049" y="567331"/>
                    <a:pt x="73451" y="559115"/>
                  </a:cubicBezTo>
                  <a:cubicBezTo>
                    <a:pt x="106498" y="527095"/>
                    <a:pt x="145146" y="509825"/>
                    <a:pt x="176140" y="500583"/>
                  </a:cubicBezTo>
                  <a:cubicBezTo>
                    <a:pt x="176046" y="503757"/>
                    <a:pt x="175673" y="506837"/>
                    <a:pt x="175673" y="510011"/>
                  </a:cubicBezTo>
                  <a:cubicBezTo>
                    <a:pt x="175673" y="532696"/>
                    <a:pt x="178194" y="554635"/>
                    <a:pt x="182488" y="575919"/>
                  </a:cubicBezTo>
                  <a:cubicBezTo>
                    <a:pt x="145613" y="605512"/>
                    <a:pt x="94549" y="663112"/>
                    <a:pt x="69903" y="767107"/>
                  </a:cubicBezTo>
                  <a:cubicBezTo>
                    <a:pt x="64396" y="790353"/>
                    <a:pt x="78772" y="813691"/>
                    <a:pt x="102017" y="819199"/>
                  </a:cubicBezTo>
                  <a:cubicBezTo>
                    <a:pt x="105377" y="820039"/>
                    <a:pt x="108739" y="820413"/>
                    <a:pt x="112099" y="820413"/>
                  </a:cubicBezTo>
                  <a:cubicBezTo>
                    <a:pt x="131703" y="820413"/>
                    <a:pt x="149441" y="807063"/>
                    <a:pt x="154202" y="787179"/>
                  </a:cubicBezTo>
                  <a:cubicBezTo>
                    <a:pt x="168578" y="726779"/>
                    <a:pt x="192943" y="688037"/>
                    <a:pt x="214601" y="664045"/>
                  </a:cubicBezTo>
                  <a:cubicBezTo>
                    <a:pt x="256517" y="740969"/>
                    <a:pt x="328680" y="794927"/>
                    <a:pt x="412698" y="805103"/>
                  </a:cubicBezTo>
                  <a:lnTo>
                    <a:pt x="412698" y="551554"/>
                  </a:lnTo>
                  <a:cubicBezTo>
                    <a:pt x="412698" y="535684"/>
                    <a:pt x="425674" y="522707"/>
                    <a:pt x="441544" y="522707"/>
                  </a:cubicBezTo>
                  <a:cubicBezTo>
                    <a:pt x="457415" y="522707"/>
                    <a:pt x="470391" y="535684"/>
                    <a:pt x="470391" y="551554"/>
                  </a:cubicBezTo>
                  <a:lnTo>
                    <a:pt x="470391" y="805103"/>
                  </a:lnTo>
                  <a:cubicBezTo>
                    <a:pt x="555809" y="794740"/>
                    <a:pt x="628999" y="739101"/>
                    <a:pt x="670635" y="660124"/>
                  </a:cubicBezTo>
                  <a:cubicBezTo>
                    <a:pt x="693133" y="683836"/>
                    <a:pt x="719646" y="723511"/>
                    <a:pt x="734769" y="787179"/>
                  </a:cubicBezTo>
                  <a:cubicBezTo>
                    <a:pt x="739530" y="807063"/>
                    <a:pt x="757267" y="820413"/>
                    <a:pt x="776872" y="820413"/>
                  </a:cubicBezTo>
                  <a:cubicBezTo>
                    <a:pt x="780139" y="820413"/>
                    <a:pt x="783593" y="820039"/>
                    <a:pt x="786953" y="819199"/>
                  </a:cubicBezTo>
                  <a:cubicBezTo>
                    <a:pt x="810198" y="813691"/>
                    <a:pt x="824575" y="790353"/>
                    <a:pt x="819067" y="767107"/>
                  </a:cubicBezTo>
                  <a:cubicBezTo>
                    <a:pt x="793301" y="658350"/>
                    <a:pt x="738690" y="600378"/>
                    <a:pt x="701535" y="572092"/>
                  </a:cubicBezTo>
                  <a:cubicBezTo>
                    <a:pt x="705362" y="552114"/>
                    <a:pt x="707416" y="531389"/>
                    <a:pt x="707416" y="510011"/>
                  </a:cubicBezTo>
                  <a:cubicBezTo>
                    <a:pt x="707416" y="506277"/>
                    <a:pt x="707043" y="502636"/>
                    <a:pt x="706949" y="498902"/>
                  </a:cubicBezTo>
                  <a:cubicBezTo>
                    <a:pt x="738783" y="507678"/>
                    <a:pt x="780232" y="524948"/>
                    <a:pt x="815520" y="559022"/>
                  </a:cubicBezTo>
                  <a:cubicBezTo>
                    <a:pt x="823922" y="567144"/>
                    <a:pt x="834750" y="571251"/>
                    <a:pt x="845673" y="571251"/>
                  </a:cubicBezTo>
                  <a:cubicBezTo>
                    <a:pt x="856969" y="571251"/>
                    <a:pt x="868265" y="566864"/>
                    <a:pt x="876760" y="558089"/>
                  </a:cubicBezTo>
                  <a:cubicBezTo>
                    <a:pt x="893097" y="541192"/>
                    <a:pt x="892630" y="513746"/>
                    <a:pt x="875453" y="497129"/>
                  </a:cubicBezTo>
                  <a:close/>
                </a:path>
              </a:pathLst>
            </a:custGeom>
            <a:solidFill>
              <a:srgbClr val="FFFFFF"/>
            </a:solidFill>
            <a:ln w="9335" cap="flat">
              <a:noFill/>
              <a:prstDash val="solid"/>
              <a:miter/>
            </a:ln>
          </p:spPr>
          <p:txBody>
            <a:bodyPr rtlCol="0" anchor="ctr"/>
            <a:lstStyle/>
            <a:p>
              <a:pPr defTabSz="914377">
                <a:defRPr/>
              </a:pPr>
              <a:endParaRPr lang="en-GB" kern="0">
                <a:solidFill>
                  <a:schemeClr val="bg1"/>
                </a:solidFill>
                <a:latin typeface="Roboto"/>
              </a:endParaRPr>
            </a:p>
          </p:txBody>
        </p:sp>
      </p:grpSp>
      <p:pic>
        <p:nvPicPr>
          <p:cNvPr id="19" name="unite-logo-ring2.png" descr="unite-logo-ring2.png">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74037" y="1782663"/>
            <a:ext cx="1210057" cy="1198873"/>
          </a:xfrm>
          <a:prstGeom prst="rect">
            <a:avLst/>
          </a:prstGeom>
          <a:ln w="12700">
            <a:miter lim="400000"/>
          </a:ln>
        </p:spPr>
      </p:pic>
      <p:pic>
        <p:nvPicPr>
          <p:cNvPr id="20" name="Picture 2" descr="https://api.gbif.org/v1/image/unsafe/https%3A%2F%2Fdnabarcodes2017.org%2Fwp-content%2Fuploads%2F2016%2F07%2FiBOL-logo-vertical.png">
            <a:hlinkClick r:id="rId7"/>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rightnessContrast bright="44000"/>
                    </a14:imgEffect>
                  </a14:imgLayer>
                </a14:imgProps>
              </a:ext>
              <a:ext uri="{28A0092B-C50C-407E-A947-70E740481C1C}">
                <a14:useLocalDpi xmlns:a14="http://schemas.microsoft.com/office/drawing/2010/main" val="0"/>
              </a:ext>
            </a:extLst>
          </a:blip>
          <a:srcRect/>
          <a:stretch>
            <a:fillRect/>
          </a:stretch>
        </p:blipFill>
        <p:spPr bwMode="auto">
          <a:xfrm>
            <a:off x="8017592" y="5298478"/>
            <a:ext cx="1295618" cy="12956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424132" y="1322917"/>
            <a:ext cx="2113112" cy="1323439"/>
          </a:xfrm>
          <a:prstGeom prst="rect">
            <a:avLst/>
          </a:prstGeom>
          <a:noFill/>
        </p:spPr>
        <p:txBody>
          <a:bodyPr wrap="square" rtlCol="0">
            <a:spAutoFit/>
          </a:bodyPr>
          <a:lstStyle/>
          <a:p>
            <a:pPr algn="ctr" defTabSz="914377"/>
            <a:r>
              <a:rPr lang="en-GB" sz="2000" dirty="0">
                <a:solidFill>
                  <a:schemeClr val="bg1"/>
                </a:solidFill>
                <a:latin typeface="Calibri" panose="020F0502020204030204"/>
              </a:rPr>
              <a:t>OTU </a:t>
            </a:r>
            <a:r>
              <a:rPr lang="ru-RU" sz="2000" dirty="0">
                <a:solidFill>
                  <a:schemeClr val="bg1"/>
                </a:solidFill>
                <a:latin typeface="Calibri" panose="020F0502020204030204"/>
              </a:rPr>
              <a:t>= </a:t>
            </a:r>
            <a:r>
              <a:rPr lang="en-US" sz="2000" b="1" dirty="0">
                <a:solidFill>
                  <a:schemeClr val="bg1"/>
                </a:solidFill>
                <a:latin typeface="Calibri" panose="020F0502020204030204"/>
              </a:rPr>
              <a:t>SH</a:t>
            </a:r>
            <a:r>
              <a:rPr lang="en-US" sz="2000" dirty="0">
                <a:solidFill>
                  <a:schemeClr val="bg1"/>
                </a:solidFill>
                <a:latin typeface="Calibri" panose="020F0502020204030204"/>
              </a:rPr>
              <a:t>,</a:t>
            </a:r>
          </a:p>
          <a:p>
            <a:pPr algn="ctr" defTabSz="914377"/>
            <a:r>
              <a:rPr lang="en-US" sz="2000" dirty="0">
                <a:solidFill>
                  <a:schemeClr val="bg1"/>
                </a:solidFill>
                <a:latin typeface="Calibri" panose="020F0502020204030204"/>
              </a:rPr>
              <a:t>Species hypothesis numbers </a:t>
            </a:r>
            <a:r>
              <a:rPr lang="en-US" sz="2000" dirty="0">
                <a:solidFill>
                  <a:schemeClr val="accent6">
                    <a:lumMod val="40000"/>
                    <a:lumOff val="60000"/>
                  </a:schemeClr>
                </a:solidFill>
                <a:latin typeface="Calibri" panose="020F0502020204030204"/>
              </a:rPr>
              <a:t>[DOI]</a:t>
            </a:r>
            <a:endParaRPr lang="en-GB" sz="2000" dirty="0">
              <a:solidFill>
                <a:schemeClr val="accent6">
                  <a:lumMod val="40000"/>
                  <a:lumOff val="60000"/>
                </a:schemeClr>
              </a:solidFill>
              <a:latin typeface="Calibri" panose="020F0502020204030204"/>
            </a:endParaRPr>
          </a:p>
        </p:txBody>
      </p:sp>
      <p:sp>
        <p:nvSpPr>
          <p:cNvPr id="22" name="TextBox 21"/>
          <p:cNvSpPr txBox="1"/>
          <p:nvPr/>
        </p:nvSpPr>
        <p:spPr>
          <a:xfrm>
            <a:off x="9369655" y="4716594"/>
            <a:ext cx="2319198" cy="1323439"/>
          </a:xfrm>
          <a:prstGeom prst="rect">
            <a:avLst/>
          </a:prstGeom>
          <a:noFill/>
        </p:spPr>
        <p:txBody>
          <a:bodyPr wrap="square" rtlCol="0">
            <a:spAutoFit/>
          </a:bodyPr>
          <a:lstStyle/>
          <a:p>
            <a:pPr algn="ctr" defTabSz="914377"/>
            <a:r>
              <a:rPr lang="en-GB" sz="2000" dirty="0">
                <a:solidFill>
                  <a:schemeClr val="bg1"/>
                </a:solidFill>
                <a:latin typeface="Calibri" panose="020F0502020204030204"/>
              </a:rPr>
              <a:t>OTU </a:t>
            </a:r>
            <a:r>
              <a:rPr lang="ru-RU" sz="2000" dirty="0">
                <a:solidFill>
                  <a:schemeClr val="bg1"/>
                </a:solidFill>
                <a:latin typeface="Calibri" panose="020F0502020204030204"/>
              </a:rPr>
              <a:t>= </a:t>
            </a:r>
            <a:r>
              <a:rPr lang="en-US" sz="2000" b="1" dirty="0">
                <a:solidFill>
                  <a:schemeClr val="bg1"/>
                </a:solidFill>
                <a:latin typeface="Calibri" panose="020F0502020204030204"/>
              </a:rPr>
              <a:t>BIN</a:t>
            </a:r>
            <a:r>
              <a:rPr lang="en-US" sz="2000" dirty="0">
                <a:solidFill>
                  <a:schemeClr val="bg1"/>
                </a:solidFill>
                <a:latin typeface="Calibri" panose="020F0502020204030204"/>
              </a:rPr>
              <a:t>,</a:t>
            </a:r>
          </a:p>
          <a:p>
            <a:pPr algn="ctr" defTabSz="914377"/>
            <a:r>
              <a:rPr lang="en-US" sz="2000" dirty="0">
                <a:solidFill>
                  <a:schemeClr val="bg1"/>
                </a:solidFill>
                <a:latin typeface="Calibri" panose="020F0502020204030204"/>
              </a:rPr>
              <a:t>Barcode identification number</a:t>
            </a:r>
            <a:endParaRPr lang="en-GB" sz="2000" dirty="0">
              <a:solidFill>
                <a:schemeClr val="bg1"/>
              </a:solidFill>
              <a:latin typeface="Calibri" panose="020F0502020204030204"/>
            </a:endParaRPr>
          </a:p>
        </p:txBody>
      </p:sp>
      <p:pic>
        <p:nvPicPr>
          <p:cNvPr id="23" name="Picture 2" descr="Image result for GBIF logo"/>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384233" y="2707520"/>
            <a:ext cx="904751" cy="904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066650" y="3700931"/>
            <a:ext cx="1539916" cy="1015663"/>
          </a:xfrm>
          <a:prstGeom prst="rect">
            <a:avLst/>
          </a:prstGeom>
          <a:noFill/>
        </p:spPr>
        <p:txBody>
          <a:bodyPr wrap="square" rtlCol="0">
            <a:spAutoFit/>
          </a:bodyPr>
          <a:lstStyle/>
          <a:p>
            <a:pPr algn="ctr" defTabSz="685783">
              <a:defRPr/>
            </a:pPr>
            <a:r>
              <a:rPr lang="en-US" sz="2000" dirty="0">
                <a:solidFill>
                  <a:schemeClr val="bg1"/>
                </a:solidFill>
                <a:latin typeface="Calibri"/>
              </a:rPr>
              <a:t>GBIF</a:t>
            </a:r>
            <a:br>
              <a:rPr lang="en-US" sz="2000" dirty="0">
                <a:solidFill>
                  <a:schemeClr val="bg1"/>
                </a:solidFill>
                <a:latin typeface="Calibri"/>
              </a:rPr>
            </a:br>
            <a:r>
              <a:rPr lang="en-US" sz="2000" dirty="0">
                <a:solidFill>
                  <a:schemeClr val="bg1"/>
                </a:solidFill>
                <a:latin typeface="Calibri"/>
              </a:rPr>
              <a:t>backbone taxonomy</a:t>
            </a:r>
          </a:p>
        </p:txBody>
      </p:sp>
      <p:cxnSp>
        <p:nvCxnSpPr>
          <p:cNvPr id="26" name="Straight Connector 25"/>
          <p:cNvCxnSpPr/>
          <p:nvPr/>
        </p:nvCxnSpPr>
        <p:spPr>
          <a:xfrm flipV="1">
            <a:off x="2533340" y="1919083"/>
            <a:ext cx="1034321" cy="779148"/>
          </a:xfrm>
          <a:prstGeom prst="line">
            <a:avLst/>
          </a:prstGeom>
          <a:ln w="38100">
            <a:solidFill>
              <a:schemeClr val="accent6"/>
            </a:solidFill>
            <a:head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33337" y="4780820"/>
            <a:ext cx="924403" cy="731384"/>
          </a:xfrm>
          <a:prstGeom prst="line">
            <a:avLst/>
          </a:prstGeom>
          <a:ln w="38100">
            <a:solidFill>
              <a:schemeClr val="accent6"/>
            </a:solidFill>
            <a:headEnd type="arrow"/>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827753" y="1451958"/>
            <a:ext cx="1047403" cy="59297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chemeClr val="bg1"/>
              </a:solidFill>
              <a:latin typeface="Calibri" panose="020F0502020204030204"/>
            </a:endParaRPr>
          </a:p>
        </p:txBody>
      </p:sp>
      <p:sp>
        <p:nvSpPr>
          <p:cNvPr id="31" name="Rounded Rectangle 30"/>
          <p:cNvSpPr/>
          <p:nvPr/>
        </p:nvSpPr>
        <p:spPr>
          <a:xfrm>
            <a:off x="3826166" y="5287859"/>
            <a:ext cx="1047403" cy="49600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chemeClr val="bg1"/>
              </a:solidFill>
              <a:latin typeface="Calibri" panose="020F0502020204030204"/>
            </a:endParaRPr>
          </a:p>
        </p:txBody>
      </p:sp>
      <p:sp>
        <p:nvSpPr>
          <p:cNvPr id="25" name="TextBox 24"/>
          <p:cNvSpPr txBox="1"/>
          <p:nvPr/>
        </p:nvSpPr>
        <p:spPr>
          <a:xfrm>
            <a:off x="2789344" y="6012128"/>
            <a:ext cx="2084225" cy="461665"/>
          </a:xfrm>
          <a:prstGeom prst="rect">
            <a:avLst/>
          </a:prstGeom>
          <a:solidFill>
            <a:schemeClr val="bg1">
              <a:lumMod val="95000"/>
            </a:schemeClr>
          </a:solidFill>
          <a:ln w="38100">
            <a:solidFill>
              <a:schemeClr val="tx1"/>
            </a:solidFill>
          </a:ln>
        </p:spPr>
        <p:txBody>
          <a:bodyPr wrap="none" rtlCol="0">
            <a:spAutoFit/>
          </a:bodyPr>
          <a:lstStyle/>
          <a:p>
            <a:pPr algn="ctr" defTabSz="914377">
              <a:defRPr/>
            </a:pPr>
            <a:r>
              <a:rPr lang="da-DK" sz="2400" dirty="0">
                <a:solidFill>
                  <a:schemeClr val="tx1">
                    <a:lumMod val="65000"/>
                    <a:lumOff val="35000"/>
                  </a:schemeClr>
                </a:solidFill>
              </a:rPr>
              <a:t>BIN DEF0002</a:t>
            </a:r>
            <a:endParaRPr lang="en-US" sz="2400" dirty="0">
              <a:solidFill>
                <a:schemeClr val="tx1">
                  <a:lumMod val="65000"/>
                  <a:lumOff val="35000"/>
                </a:schemeClr>
              </a:solidFill>
            </a:endParaRPr>
          </a:p>
        </p:txBody>
      </p:sp>
      <p:sp>
        <p:nvSpPr>
          <p:cNvPr id="28" name="TextBox 27"/>
          <p:cNvSpPr txBox="1"/>
          <p:nvPr/>
        </p:nvSpPr>
        <p:spPr>
          <a:xfrm>
            <a:off x="3128976" y="2698231"/>
            <a:ext cx="1999907" cy="461665"/>
          </a:xfrm>
          <a:prstGeom prst="rect">
            <a:avLst/>
          </a:prstGeom>
          <a:solidFill>
            <a:schemeClr val="bg1">
              <a:lumMod val="95000"/>
            </a:schemeClr>
          </a:solidFill>
          <a:ln w="38100">
            <a:solidFill>
              <a:schemeClr val="tx1"/>
            </a:solidFill>
          </a:ln>
        </p:spPr>
        <p:txBody>
          <a:bodyPr wrap="none" rtlCol="0">
            <a:spAutoFit/>
          </a:bodyPr>
          <a:lstStyle/>
          <a:p>
            <a:pPr algn="ctr" defTabSz="914377">
              <a:defRPr/>
            </a:pPr>
            <a:r>
              <a:rPr lang="da-DK" sz="2400" dirty="0">
                <a:solidFill>
                  <a:schemeClr val="tx1">
                    <a:lumMod val="65000"/>
                    <a:lumOff val="35000"/>
                  </a:schemeClr>
                </a:solidFill>
              </a:rPr>
              <a:t>SH ABC0001</a:t>
            </a:r>
            <a:endParaRPr lang="en-US" sz="2400" dirty="0">
              <a:solidFill>
                <a:schemeClr val="tx1">
                  <a:lumMod val="65000"/>
                  <a:lumOff val="35000"/>
                </a:schemeClr>
              </a:solidFill>
            </a:endParaRPr>
          </a:p>
        </p:txBody>
      </p:sp>
      <p:sp>
        <p:nvSpPr>
          <p:cNvPr id="4" name="Rectangle 3">
            <a:extLst>
              <a:ext uri="{FF2B5EF4-FFF2-40B4-BE49-F238E27FC236}">
                <a16:creationId xmlns:a16="http://schemas.microsoft.com/office/drawing/2014/main" id="{978CE5EE-30DD-1649-BF4F-A9DF74316AF9}"/>
              </a:ext>
            </a:extLst>
          </p:cNvPr>
          <p:cNvSpPr/>
          <p:nvPr/>
        </p:nvSpPr>
        <p:spPr>
          <a:xfrm>
            <a:off x="9424132" y="341936"/>
            <a:ext cx="2567754" cy="276999"/>
          </a:xfrm>
          <a:prstGeom prst="rect">
            <a:avLst/>
          </a:prstGeom>
        </p:spPr>
        <p:txBody>
          <a:bodyPr wrap="none">
            <a:spAutoFit/>
          </a:bodyPr>
          <a:lstStyle/>
          <a:p>
            <a:r>
              <a:rPr lang="en-US" sz="1200" i="1" dirty="0">
                <a:solidFill>
                  <a:schemeClr val="accent6">
                    <a:lumMod val="40000"/>
                    <a:lumOff val="60000"/>
                  </a:schemeClr>
                </a:solidFill>
              </a:rPr>
              <a:t>OTU = Operational Taxonomic Unit</a:t>
            </a:r>
          </a:p>
        </p:txBody>
      </p:sp>
    </p:spTree>
    <p:extLst>
      <p:ext uri="{BB962C8B-B14F-4D97-AF65-F5344CB8AC3E}">
        <p14:creationId xmlns:p14="http://schemas.microsoft.com/office/powerpoint/2010/main" val="340708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1F9DD-4632-B943-BABC-AC03D42D6409}"/>
              </a:ext>
            </a:extLst>
          </p:cNvPr>
          <p:cNvSpPr>
            <a:spLocks noGrp="1"/>
          </p:cNvSpPr>
          <p:nvPr>
            <p:ph type="title"/>
          </p:nvPr>
        </p:nvSpPr>
        <p:spPr>
          <a:xfrm>
            <a:off x="255116" y="277215"/>
            <a:ext cx="11698287" cy="571500"/>
          </a:xfrm>
        </p:spPr>
        <p:txBody>
          <a:bodyPr>
            <a:normAutofit/>
          </a:bodyPr>
          <a:lstStyle/>
          <a:p>
            <a:r>
              <a:rPr lang="en-US" dirty="0">
                <a:solidFill>
                  <a:schemeClr val="bg1"/>
                </a:solidFill>
              </a:rPr>
              <a:t>Sources of data in gbiF: DNA sequence-derived occurrence data</a:t>
            </a:r>
          </a:p>
        </p:txBody>
      </p:sp>
      <p:sp>
        <p:nvSpPr>
          <p:cNvPr id="4" name="Footer Placeholder 3">
            <a:extLst>
              <a:ext uri="{FF2B5EF4-FFF2-40B4-BE49-F238E27FC236}">
                <a16:creationId xmlns:a16="http://schemas.microsoft.com/office/drawing/2014/main" id="{5C00E1A1-03B1-664E-B643-63F15FFC1FE7}"/>
              </a:ext>
            </a:extLst>
          </p:cNvPr>
          <p:cNvSpPr>
            <a:spLocks noGrp="1"/>
          </p:cNvSpPr>
          <p:nvPr>
            <p:ph type="ftr" sz="quarter" idx="11"/>
          </p:nvPr>
        </p:nvSpPr>
        <p:spPr>
          <a:xfrm>
            <a:off x="255589" y="6332538"/>
            <a:ext cx="5783262"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MGnify --  https://www.gbif.org/publisher/ab733144-7043-4e88-bd4f-fca7bf858880</a:t>
            </a:r>
          </a:p>
        </p:txBody>
      </p:sp>
      <p:pic>
        <p:nvPicPr>
          <p:cNvPr id="7" name="Picture 6">
            <a:hlinkClick r:id="rId3"/>
            <a:extLst>
              <a:ext uri="{FF2B5EF4-FFF2-40B4-BE49-F238E27FC236}">
                <a16:creationId xmlns:a16="http://schemas.microsoft.com/office/drawing/2014/main" id="{795CBCEB-A7C9-E64E-A325-A95F9E3D6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96" y="957606"/>
            <a:ext cx="4902241" cy="5144055"/>
          </a:xfrm>
          <a:prstGeom prst="rect">
            <a:avLst/>
          </a:prstGeom>
        </p:spPr>
      </p:pic>
      <p:pic>
        <p:nvPicPr>
          <p:cNvPr id="11" name="Picture 10">
            <a:hlinkClick r:id="rId5"/>
            <a:extLst>
              <a:ext uri="{FF2B5EF4-FFF2-40B4-BE49-F238E27FC236}">
                <a16:creationId xmlns:a16="http://schemas.microsoft.com/office/drawing/2014/main" id="{408C5161-9936-3542-9A57-25A05C65A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267" y="1002762"/>
            <a:ext cx="5476407" cy="2738204"/>
          </a:xfrm>
          <a:prstGeom prst="rect">
            <a:avLst/>
          </a:prstGeom>
        </p:spPr>
      </p:pic>
      <p:pic>
        <p:nvPicPr>
          <p:cNvPr id="13" name="Picture 12">
            <a:extLst>
              <a:ext uri="{FF2B5EF4-FFF2-40B4-BE49-F238E27FC236}">
                <a16:creationId xmlns:a16="http://schemas.microsoft.com/office/drawing/2014/main" id="{DCA2B084-94C7-FB40-88A2-DEF7F9582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3825" y="3872300"/>
            <a:ext cx="5418881" cy="2167552"/>
          </a:xfrm>
          <a:prstGeom prst="rect">
            <a:avLst/>
          </a:prstGeom>
        </p:spPr>
      </p:pic>
      <p:pic>
        <p:nvPicPr>
          <p:cNvPr id="16" name="Picture 15">
            <a:extLst>
              <a:ext uri="{FF2B5EF4-FFF2-40B4-BE49-F238E27FC236}">
                <a16:creationId xmlns:a16="http://schemas.microsoft.com/office/drawing/2014/main" id="{60DC514C-990F-AF46-BF86-1FD4BEDE60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9428" y="935028"/>
            <a:ext cx="2407330" cy="5239994"/>
          </a:xfrm>
          <a:prstGeom prst="rect">
            <a:avLst/>
          </a:prstGeom>
        </p:spPr>
      </p:pic>
      <p:sp>
        <p:nvSpPr>
          <p:cNvPr id="17" name="Hexagon 16">
            <a:extLst>
              <a:ext uri="{FF2B5EF4-FFF2-40B4-BE49-F238E27FC236}">
                <a16:creationId xmlns:a16="http://schemas.microsoft.com/office/drawing/2014/main" id="{3802CEB5-C366-CE41-B41C-25D44DF2C10E}"/>
              </a:ext>
            </a:extLst>
          </p:cNvPr>
          <p:cNvSpPr/>
          <p:nvPr/>
        </p:nvSpPr>
        <p:spPr>
          <a:xfrm>
            <a:off x="3332741" y="3356808"/>
            <a:ext cx="156411" cy="161626"/>
          </a:xfrm>
          <a:prstGeom prst="hexagon">
            <a:avLst/>
          </a:prstGeom>
          <a:solidFill>
            <a:srgbClr val="FFC000"/>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fontScale="25000" lnSpcReduction="20000"/>
          </a:bodyPr>
          <a:lstStyle/>
          <a:p>
            <a:pPr algn="ctr"/>
            <a:endParaRPr lang="en-NO" sz="1600" dirty="0">
              <a:solidFill>
                <a:schemeClr val="bg1"/>
              </a:solidFill>
            </a:endParaRPr>
          </a:p>
        </p:txBody>
      </p:sp>
    </p:spTree>
    <p:extLst>
      <p:ext uri="{BB962C8B-B14F-4D97-AF65-F5344CB8AC3E}">
        <p14:creationId xmlns:p14="http://schemas.microsoft.com/office/powerpoint/2010/main" val="1687220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NEW GBIF GUIDE: Publishing </a:t>
            </a:r>
            <a:r>
              <a:rPr lang="en-GB" b="1" dirty="0"/>
              <a:t>sequence-derived data </a:t>
            </a:r>
            <a:r>
              <a:rPr lang="en-GB" dirty="0"/>
              <a:t>through biodiversity discovery platforms</a:t>
            </a:r>
          </a:p>
        </p:txBody>
      </p:sp>
      <p:sp>
        <p:nvSpPr>
          <p:cNvPr id="4" name="Text Placeholder 3"/>
          <p:cNvSpPr>
            <a:spLocks noGrp="1"/>
          </p:cNvSpPr>
          <p:nvPr>
            <p:ph type="body" sz="quarter" idx="14"/>
          </p:nvPr>
        </p:nvSpPr>
        <p:spPr/>
        <p:txBody>
          <a:bodyPr>
            <a:normAutofit fontScale="55000" lnSpcReduction="20000"/>
          </a:bodyPr>
          <a:lstStyle/>
          <a:p>
            <a:pPr marL="342900" indent="-342900">
              <a:lnSpc>
                <a:spcPct val="130000"/>
              </a:lnSpc>
              <a:buFont typeface="Arial" panose="020B0604020202020204" pitchFamily="34" charset="0"/>
              <a:buChar char="•"/>
            </a:pPr>
            <a:r>
              <a:rPr lang="en-US" sz="2400" dirty="0">
                <a:solidFill>
                  <a:schemeClr val="bg1"/>
                </a:solidFill>
              </a:rPr>
              <a:t>Authors from  Australia, </a:t>
            </a:r>
            <a:r>
              <a:rPr lang="en-US" sz="2400" b="1" dirty="0">
                <a:solidFill>
                  <a:srgbClr val="FFFF00"/>
                </a:solidFill>
              </a:rPr>
              <a:t>Norway</a:t>
            </a:r>
            <a:r>
              <a:rPr lang="en-US" sz="2400" dirty="0">
                <a:solidFill>
                  <a:schemeClr val="bg1"/>
                </a:solidFill>
              </a:rPr>
              <a:t>, Sweden, Denmark, UNITE, and GBIF</a:t>
            </a:r>
          </a:p>
          <a:p>
            <a:pPr marL="342900" indent="-342900">
              <a:lnSpc>
                <a:spcPct val="130000"/>
              </a:lnSpc>
              <a:buFont typeface="Arial" panose="020B0604020202020204" pitchFamily="34" charset="0"/>
              <a:buChar char="•"/>
            </a:pPr>
            <a:r>
              <a:rPr lang="en-US" sz="2400" dirty="0">
                <a:solidFill>
                  <a:schemeClr val="bg1"/>
                </a:solidFill>
              </a:rPr>
              <a:t>Based on practical mapping and data publishing experiences</a:t>
            </a:r>
          </a:p>
          <a:p>
            <a:pPr marL="342900" indent="-342900">
              <a:lnSpc>
                <a:spcPct val="130000"/>
              </a:lnSpc>
              <a:buFont typeface="Arial" panose="020B0604020202020204" pitchFamily="34" charset="0"/>
              <a:buChar char="•"/>
            </a:pPr>
            <a:r>
              <a:rPr lang="en-US" sz="2400" dirty="0">
                <a:solidFill>
                  <a:schemeClr val="bg1"/>
                </a:solidFill>
              </a:rPr>
              <a:t>Cross-platform</a:t>
            </a:r>
          </a:p>
          <a:p>
            <a:pPr marL="342900" indent="-342900">
              <a:lnSpc>
                <a:spcPct val="130000"/>
              </a:lnSpc>
              <a:buFont typeface="Arial" panose="020B0604020202020204" pitchFamily="34" charset="0"/>
              <a:buChar char="•"/>
            </a:pPr>
            <a:r>
              <a:rPr lang="en-US" sz="2400" dirty="0">
                <a:solidFill>
                  <a:schemeClr val="bg1"/>
                </a:solidFill>
              </a:rPr>
              <a:t>About 40 pages long  ”cookbook”</a:t>
            </a:r>
          </a:p>
          <a:p>
            <a:pPr marL="800100" lvl="1" indent="-342900">
              <a:lnSpc>
                <a:spcPct val="130000"/>
              </a:lnSpc>
              <a:buFont typeface="Wingdings" panose="05000000000000000000" pitchFamily="2" charset="2"/>
              <a:buChar char="v"/>
            </a:pPr>
            <a:r>
              <a:rPr lang="en-US" sz="2400" b="1" dirty="0">
                <a:solidFill>
                  <a:schemeClr val="bg1"/>
                </a:solidFill>
              </a:rPr>
              <a:t>Introduction</a:t>
            </a:r>
            <a:r>
              <a:rPr lang="en-US" sz="2400" dirty="0">
                <a:solidFill>
                  <a:schemeClr val="bg1"/>
                </a:solidFill>
              </a:rPr>
              <a:t> – refresh your ”data culinary” knowledge </a:t>
            </a:r>
          </a:p>
          <a:p>
            <a:pPr marL="800100" lvl="1" indent="-342900">
              <a:lnSpc>
                <a:spcPct val="130000"/>
              </a:lnSpc>
              <a:buFont typeface="Wingdings" panose="05000000000000000000" pitchFamily="2" charset="2"/>
              <a:buChar char="v"/>
            </a:pPr>
            <a:r>
              <a:rPr lang="en-US" sz="2400" b="1" dirty="0">
                <a:solidFill>
                  <a:schemeClr val="bg1"/>
                </a:solidFill>
              </a:rPr>
              <a:t>Categorization</a:t>
            </a:r>
            <a:r>
              <a:rPr lang="en-US" sz="2400" dirty="0">
                <a:solidFill>
                  <a:schemeClr val="bg1"/>
                </a:solidFill>
              </a:rPr>
              <a:t> – what ”data ingredients” you got to publish?</a:t>
            </a:r>
          </a:p>
          <a:p>
            <a:pPr marL="800100" lvl="1" indent="-342900">
              <a:lnSpc>
                <a:spcPct val="130000"/>
              </a:lnSpc>
              <a:buFont typeface="Wingdings" panose="05000000000000000000" pitchFamily="2" charset="2"/>
              <a:buChar char="v"/>
            </a:pPr>
            <a:r>
              <a:rPr lang="en-US" sz="2400" b="1" dirty="0">
                <a:solidFill>
                  <a:schemeClr val="bg1"/>
                </a:solidFill>
              </a:rPr>
              <a:t>Mapping</a:t>
            </a:r>
            <a:r>
              <a:rPr lang="en-US" sz="2400" dirty="0">
                <a:solidFill>
                  <a:schemeClr val="bg1"/>
                </a:solidFill>
              </a:rPr>
              <a:t> – choose and follow the ”recipe”</a:t>
            </a:r>
          </a:p>
          <a:p>
            <a:pPr marL="800100" lvl="1" indent="-342900">
              <a:lnSpc>
                <a:spcPct val="130000"/>
              </a:lnSpc>
              <a:buFont typeface="Wingdings" panose="05000000000000000000" pitchFamily="2" charset="2"/>
              <a:buChar char="v"/>
            </a:pPr>
            <a:r>
              <a:rPr lang="en-US" sz="2400" b="1" dirty="0">
                <a:solidFill>
                  <a:schemeClr val="bg1"/>
                </a:solidFill>
              </a:rPr>
              <a:t>Visuals</a:t>
            </a:r>
            <a:r>
              <a:rPr lang="en-US" sz="2400" dirty="0">
                <a:solidFill>
                  <a:schemeClr val="bg1"/>
                </a:solidFill>
              </a:rPr>
              <a:t> – clarity and guidelines</a:t>
            </a:r>
          </a:p>
          <a:p>
            <a:pPr marL="800100" lvl="1" indent="-342900">
              <a:lnSpc>
                <a:spcPct val="130000"/>
              </a:lnSpc>
              <a:buFont typeface="Wingdings" panose="05000000000000000000" pitchFamily="2" charset="2"/>
              <a:buChar char="v"/>
            </a:pPr>
            <a:r>
              <a:rPr lang="en-US" sz="2400" dirty="0">
                <a:solidFill>
                  <a:schemeClr val="bg1"/>
                </a:solidFill>
              </a:rPr>
              <a:t>Future prospects</a:t>
            </a:r>
          </a:p>
          <a:p>
            <a:pPr marL="800100" lvl="1" indent="-342900">
              <a:lnSpc>
                <a:spcPct val="130000"/>
              </a:lnSpc>
              <a:buFont typeface="Wingdings" panose="05000000000000000000" pitchFamily="2" charset="2"/>
              <a:buChar char="v"/>
            </a:pPr>
            <a:r>
              <a:rPr lang="en-US" sz="2400" dirty="0">
                <a:solidFill>
                  <a:schemeClr val="bg1"/>
                </a:solidFill>
              </a:rPr>
              <a:t>Resources: glossary, links, references</a:t>
            </a:r>
          </a:p>
          <a:p>
            <a:pPr marL="457200" lvl="1" indent="0">
              <a:lnSpc>
                <a:spcPct val="130000"/>
              </a:lnSpc>
              <a:buNone/>
            </a:pPr>
            <a:r>
              <a:rPr lang="en-US" sz="2400" dirty="0">
                <a:solidFill>
                  <a:schemeClr val="bg1"/>
                </a:solidFill>
              </a:rPr>
              <a:t>Based on Darwin Core and MIxS data standards</a:t>
            </a:r>
          </a:p>
          <a:p>
            <a:pPr marL="800100" lvl="1" indent="-342900">
              <a:lnSpc>
                <a:spcPct val="130000"/>
              </a:lnSpc>
              <a:buFont typeface="Wingdings" panose="05000000000000000000" pitchFamily="2" charset="2"/>
              <a:buChar char="v"/>
            </a:pPr>
            <a:endParaRPr lang="en-US" sz="2400" dirty="0">
              <a:solidFill>
                <a:schemeClr val="bg1"/>
              </a:solidFill>
            </a:endParaRPr>
          </a:p>
        </p:txBody>
      </p:sp>
      <p:sp>
        <p:nvSpPr>
          <p:cNvPr id="5" name="Footer Placeholder 4"/>
          <p:cNvSpPr>
            <a:spLocks noGrp="1"/>
          </p:cNvSpPr>
          <p:nvPr>
            <p:ph type="ftr" sz="quarter" idx="15"/>
          </p:nvPr>
        </p:nvSpPr>
        <p:spPr/>
        <p:txBody>
          <a:bodyPr/>
          <a:lstStyle/>
          <a:p>
            <a:r>
              <a:rPr lang="en-GB" u="sng" dirty="0">
                <a:solidFill>
                  <a:schemeClr val="bg1"/>
                </a:solidFill>
                <a:hlinkClick r:id="rId3">
                  <a:extLst>
                    <a:ext uri="{A12FA001-AC4F-418D-AE19-62706E023703}">
                      <ahyp:hlinkClr xmlns:ahyp="http://schemas.microsoft.com/office/drawing/2018/hyperlinkcolor" val="tx"/>
                    </a:ext>
                  </a:extLst>
                </a:hlinkClick>
              </a:rPr>
              <a:t>https://doi.org/10.35035/doc-vf1a-nr22</a:t>
            </a:r>
            <a:endParaRPr lang="en-GB" dirty="0">
              <a:solidFill>
                <a:schemeClr val="bg1"/>
              </a:solidFill>
            </a:endParaRPr>
          </a:p>
        </p:txBody>
      </p:sp>
      <p:pic>
        <p:nvPicPr>
          <p:cNvPr id="6" name="Picture 5">
            <a:hlinkClick r:id="rId3"/>
          </p:cNvPr>
          <p:cNvPicPr>
            <a:picLocks noChangeAspect="1"/>
          </p:cNvPicPr>
          <p:nvPr/>
        </p:nvPicPr>
        <p:blipFill>
          <a:blip r:embed="rId4"/>
          <a:stretch>
            <a:fillRect/>
          </a:stretch>
        </p:blipFill>
        <p:spPr>
          <a:xfrm>
            <a:off x="6304308" y="177246"/>
            <a:ext cx="5659874" cy="5786116"/>
          </a:xfrm>
          <a:prstGeom prst="rect">
            <a:avLst/>
          </a:prstGeom>
        </p:spPr>
      </p:pic>
      <p:grpSp>
        <p:nvGrpSpPr>
          <p:cNvPr id="41" name="Group 40">
            <a:extLst>
              <a:ext uri="{FF2B5EF4-FFF2-40B4-BE49-F238E27FC236}">
                <a16:creationId xmlns:a16="http://schemas.microsoft.com/office/drawing/2014/main" id="{909701C3-4798-4B89-8181-6AABA8C5D2F9}"/>
              </a:ext>
            </a:extLst>
          </p:cNvPr>
          <p:cNvGrpSpPr>
            <a:grpSpLocks noChangeAspect="1"/>
          </p:cNvGrpSpPr>
          <p:nvPr/>
        </p:nvGrpSpPr>
        <p:grpSpPr>
          <a:xfrm>
            <a:off x="4745762" y="5634987"/>
            <a:ext cx="1045836" cy="1045836"/>
            <a:chOff x="1255967" y="1312279"/>
            <a:chExt cx="719298" cy="719298"/>
          </a:xfrm>
          <a:effectLst>
            <a:outerShdw blurRad="63500" sx="102000" sy="102000" algn="ctr" rotWithShape="0">
              <a:prstClr val="black">
                <a:alpha val="20000"/>
              </a:prstClr>
            </a:outerShdw>
          </a:effectLst>
        </p:grpSpPr>
        <p:sp>
          <p:nvSpPr>
            <p:cNvPr id="42" name="Freeform: Shape 25">
              <a:extLst>
                <a:ext uri="{FF2B5EF4-FFF2-40B4-BE49-F238E27FC236}">
                  <a16:creationId xmlns:a16="http://schemas.microsoft.com/office/drawing/2014/main" id="{C11BF8A0-7172-47C3-89E4-8691CA8B5295}"/>
                </a:ext>
              </a:extLst>
            </p:cNvPr>
            <p:cNvSpPr/>
            <p:nvPr/>
          </p:nvSpPr>
          <p:spPr>
            <a:xfrm>
              <a:off x="1255967" y="1312279"/>
              <a:ext cx="719298" cy="719298"/>
            </a:xfrm>
            <a:custGeom>
              <a:avLst/>
              <a:gdLst>
                <a:gd name="connsiteX0" fmla="*/ 1323196 w 1323196"/>
                <a:gd name="connsiteY0" fmla="*/ 661598 h 1323196"/>
                <a:gd name="connsiteX1" fmla="*/ 661598 w 1323196"/>
                <a:gd name="connsiteY1" fmla="*/ 1323196 h 1323196"/>
                <a:gd name="connsiteX2" fmla="*/ 0 w 1323196"/>
                <a:gd name="connsiteY2" fmla="*/ 661598 h 1323196"/>
                <a:gd name="connsiteX3" fmla="*/ 661598 w 1323196"/>
                <a:gd name="connsiteY3" fmla="*/ 0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1026989"/>
                    <a:pt x="1026989" y="1323196"/>
                    <a:pt x="661598" y="1323196"/>
                  </a:cubicBezTo>
                  <a:cubicBezTo>
                    <a:pt x="296208" y="1323196"/>
                    <a:pt x="0" y="1026989"/>
                    <a:pt x="0" y="661598"/>
                  </a:cubicBezTo>
                  <a:cubicBezTo>
                    <a:pt x="0" y="296208"/>
                    <a:pt x="296208" y="0"/>
                    <a:pt x="661598" y="0"/>
                  </a:cubicBezTo>
                  <a:cubicBezTo>
                    <a:pt x="1026989" y="0"/>
                    <a:pt x="1323196" y="296208"/>
                    <a:pt x="1323196" y="661598"/>
                  </a:cubicBezTo>
                  <a:close/>
                </a:path>
              </a:pathLst>
            </a:custGeom>
            <a:solidFill>
              <a:schemeClr val="accent6"/>
            </a:solidFill>
            <a:ln w="9335" cap="flat">
              <a:noFill/>
              <a:prstDash val="solid"/>
              <a:miter/>
            </a:ln>
          </p:spPr>
          <p:txBody>
            <a:bodyPr rtlCol="0" anchor="ctr"/>
            <a:lstStyle/>
            <a:p>
              <a:endParaRPr lang="en-GB">
                <a:solidFill>
                  <a:schemeClr val="bg1"/>
                </a:solidFill>
              </a:endParaRPr>
            </a:p>
          </p:txBody>
        </p:sp>
        <p:grpSp>
          <p:nvGrpSpPr>
            <p:cNvPr id="43" name="Graphic 5">
              <a:extLst>
                <a:ext uri="{FF2B5EF4-FFF2-40B4-BE49-F238E27FC236}">
                  <a16:creationId xmlns:a16="http://schemas.microsoft.com/office/drawing/2014/main" id="{3EFCCB28-F568-4C3D-B602-4F0A9434C579}"/>
                </a:ext>
              </a:extLst>
            </p:cNvPr>
            <p:cNvGrpSpPr/>
            <p:nvPr/>
          </p:nvGrpSpPr>
          <p:grpSpPr>
            <a:xfrm>
              <a:off x="1364872" y="1466856"/>
              <a:ext cx="464342" cy="399942"/>
              <a:chOff x="4274294" y="1286157"/>
              <a:chExt cx="854187" cy="735720"/>
            </a:xfrm>
            <a:solidFill>
              <a:srgbClr val="FFFFFF"/>
            </a:solidFill>
          </p:grpSpPr>
          <p:sp>
            <p:nvSpPr>
              <p:cNvPr id="44" name="Freeform: Shape 27">
                <a:extLst>
                  <a:ext uri="{FF2B5EF4-FFF2-40B4-BE49-F238E27FC236}">
                    <a16:creationId xmlns:a16="http://schemas.microsoft.com/office/drawing/2014/main" id="{4DC1D50A-C39D-48C0-8FA7-3219D377970A}"/>
                  </a:ext>
                </a:extLst>
              </p:cNvPr>
              <p:cNvSpPr/>
              <p:nvPr/>
            </p:nvSpPr>
            <p:spPr>
              <a:xfrm>
                <a:off x="4629412" y="1518328"/>
                <a:ext cx="56572" cy="56572"/>
              </a:xfrm>
              <a:custGeom>
                <a:avLst/>
                <a:gdLst>
                  <a:gd name="connsiteX0" fmla="*/ 56572 w 56572"/>
                  <a:gd name="connsiteY0" fmla="*/ 28286 h 56572"/>
                  <a:gd name="connsiteX1" fmla="*/ 28286 w 56572"/>
                  <a:gd name="connsiteY1" fmla="*/ 56572 h 56572"/>
                  <a:gd name="connsiteX2" fmla="*/ 0 w 56572"/>
                  <a:gd name="connsiteY2" fmla="*/ 28286 h 56572"/>
                  <a:gd name="connsiteX3" fmla="*/ 28286 w 56572"/>
                  <a:gd name="connsiteY3" fmla="*/ 0 h 56572"/>
                  <a:gd name="connsiteX4" fmla="*/ 56572 w 56572"/>
                  <a:gd name="connsiteY4" fmla="*/ 28286 h 5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72" h="56572">
                    <a:moveTo>
                      <a:pt x="56572" y="28286"/>
                    </a:moveTo>
                    <a:cubicBezTo>
                      <a:pt x="56572" y="43908"/>
                      <a:pt x="43908" y="56572"/>
                      <a:pt x="28286" y="56572"/>
                    </a:cubicBezTo>
                    <a:cubicBezTo>
                      <a:pt x="12664" y="56572"/>
                      <a:pt x="0" y="43908"/>
                      <a:pt x="0" y="28286"/>
                    </a:cubicBezTo>
                    <a:cubicBezTo>
                      <a:pt x="0" y="12664"/>
                      <a:pt x="12664" y="0"/>
                      <a:pt x="28286" y="0"/>
                    </a:cubicBezTo>
                    <a:cubicBezTo>
                      <a:pt x="43908" y="0"/>
                      <a:pt x="56572" y="12664"/>
                      <a:pt x="56572" y="28286"/>
                    </a:cubicBezTo>
                    <a:close/>
                  </a:path>
                </a:pathLst>
              </a:custGeom>
              <a:solidFill>
                <a:srgbClr val="FFFFFF"/>
              </a:solidFill>
              <a:ln w="9335" cap="flat">
                <a:noFill/>
                <a:prstDash val="solid"/>
                <a:miter/>
              </a:ln>
            </p:spPr>
            <p:txBody>
              <a:bodyPr rtlCol="0" anchor="ctr"/>
              <a:lstStyle/>
              <a:p>
                <a:endParaRPr lang="en-GB">
                  <a:solidFill>
                    <a:schemeClr val="bg1"/>
                  </a:solidFill>
                </a:endParaRPr>
              </a:p>
            </p:txBody>
          </p:sp>
          <p:sp>
            <p:nvSpPr>
              <p:cNvPr id="45" name="Freeform: Shape 28">
                <a:extLst>
                  <a:ext uri="{FF2B5EF4-FFF2-40B4-BE49-F238E27FC236}">
                    <a16:creationId xmlns:a16="http://schemas.microsoft.com/office/drawing/2014/main" id="{507C8CE8-F6F1-4D98-BC61-A992AFB4C854}"/>
                  </a:ext>
                </a:extLst>
              </p:cNvPr>
              <p:cNvSpPr/>
              <p:nvPr/>
            </p:nvSpPr>
            <p:spPr>
              <a:xfrm>
                <a:off x="4274294" y="1286157"/>
                <a:ext cx="854187" cy="735720"/>
              </a:xfrm>
              <a:custGeom>
                <a:avLst/>
                <a:gdLst>
                  <a:gd name="connsiteX0" fmla="*/ 805830 w 854187"/>
                  <a:gd name="connsiteY0" fmla="*/ 452952 h 735720"/>
                  <a:gd name="connsiteX1" fmla="*/ 806017 w 854187"/>
                  <a:gd name="connsiteY1" fmla="*/ 452206 h 735720"/>
                  <a:gd name="connsiteX2" fmla="*/ 771756 w 854187"/>
                  <a:gd name="connsiteY2" fmla="*/ 287156 h 735720"/>
                  <a:gd name="connsiteX3" fmla="*/ 770915 w 854187"/>
                  <a:gd name="connsiteY3" fmla="*/ 286223 h 735720"/>
                  <a:gd name="connsiteX4" fmla="*/ 808911 w 854187"/>
                  <a:gd name="connsiteY4" fmla="*/ 190068 h 735720"/>
                  <a:gd name="connsiteX5" fmla="*/ 667666 w 854187"/>
                  <a:gd name="connsiteY5" fmla="*/ 48824 h 735720"/>
                  <a:gd name="connsiteX6" fmla="*/ 574686 w 854187"/>
                  <a:gd name="connsiteY6" fmla="*/ 83925 h 735720"/>
                  <a:gd name="connsiteX7" fmla="*/ 436989 w 854187"/>
                  <a:gd name="connsiteY7" fmla="*/ 70856 h 735720"/>
                  <a:gd name="connsiteX8" fmla="*/ 436056 w 854187"/>
                  <a:gd name="connsiteY8" fmla="*/ 71322 h 735720"/>
                  <a:gd name="connsiteX9" fmla="*/ 320764 w 854187"/>
                  <a:gd name="connsiteY9" fmla="*/ 0 h 735720"/>
                  <a:gd name="connsiteX10" fmla="*/ 191749 w 854187"/>
                  <a:gd name="connsiteY10" fmla="*/ 129015 h 735720"/>
                  <a:gd name="connsiteX11" fmla="*/ 202858 w 854187"/>
                  <a:gd name="connsiteY11" fmla="*/ 181293 h 735720"/>
                  <a:gd name="connsiteX12" fmla="*/ 202764 w 854187"/>
                  <a:gd name="connsiteY12" fmla="*/ 181293 h 735720"/>
                  <a:gd name="connsiteX13" fmla="*/ 135363 w 854187"/>
                  <a:gd name="connsiteY13" fmla="*/ 327765 h 735720"/>
                  <a:gd name="connsiteX14" fmla="*/ 131162 w 854187"/>
                  <a:gd name="connsiteY14" fmla="*/ 330006 h 735720"/>
                  <a:gd name="connsiteX15" fmla="*/ 0 w 854187"/>
                  <a:gd name="connsiteY15" fmla="*/ 484599 h 735720"/>
                  <a:gd name="connsiteX16" fmla="*/ 156928 w 854187"/>
                  <a:gd name="connsiteY16" fmla="*/ 641527 h 735720"/>
                  <a:gd name="connsiteX17" fmla="*/ 240479 w 854187"/>
                  <a:gd name="connsiteY17" fmla="*/ 617255 h 735720"/>
                  <a:gd name="connsiteX18" fmla="*/ 241786 w 854187"/>
                  <a:gd name="connsiteY18" fmla="*/ 618842 h 735720"/>
                  <a:gd name="connsiteX19" fmla="*/ 431761 w 854187"/>
                  <a:gd name="connsiteY19" fmla="*/ 675228 h 735720"/>
                  <a:gd name="connsiteX20" fmla="*/ 433722 w 854187"/>
                  <a:gd name="connsiteY20" fmla="*/ 675601 h 735720"/>
                  <a:gd name="connsiteX21" fmla="*/ 517740 w 854187"/>
                  <a:gd name="connsiteY21" fmla="*/ 735721 h 735720"/>
                  <a:gd name="connsiteX22" fmla="*/ 586635 w 854187"/>
                  <a:gd name="connsiteY22" fmla="*/ 703047 h 735720"/>
                  <a:gd name="connsiteX23" fmla="*/ 587475 w 854187"/>
                  <a:gd name="connsiteY23" fmla="*/ 703234 h 735720"/>
                  <a:gd name="connsiteX24" fmla="*/ 738521 w 854187"/>
                  <a:gd name="connsiteY24" fmla="*/ 659077 h 735720"/>
                  <a:gd name="connsiteX25" fmla="*/ 738521 w 854187"/>
                  <a:gd name="connsiteY25" fmla="*/ 658984 h 735720"/>
                  <a:gd name="connsiteX26" fmla="*/ 740855 w 854187"/>
                  <a:gd name="connsiteY26" fmla="*/ 659077 h 735720"/>
                  <a:gd name="connsiteX27" fmla="*/ 854187 w 854187"/>
                  <a:gd name="connsiteY27" fmla="*/ 545746 h 735720"/>
                  <a:gd name="connsiteX28" fmla="*/ 805830 w 854187"/>
                  <a:gd name="connsiteY28" fmla="*/ 452952 h 735720"/>
                  <a:gd name="connsiteX29" fmla="*/ 383404 w 854187"/>
                  <a:gd name="connsiteY29" fmla="*/ 307134 h 735720"/>
                  <a:gd name="connsiteX30" fmla="*/ 336727 w 854187"/>
                  <a:gd name="connsiteY30" fmla="*/ 260457 h 735720"/>
                  <a:gd name="connsiteX31" fmla="*/ 383404 w 854187"/>
                  <a:gd name="connsiteY31" fmla="*/ 213780 h 735720"/>
                  <a:gd name="connsiteX32" fmla="*/ 430081 w 854187"/>
                  <a:gd name="connsiteY32" fmla="*/ 260457 h 735720"/>
                  <a:gd name="connsiteX33" fmla="*/ 383404 w 854187"/>
                  <a:gd name="connsiteY33" fmla="*/ 307134 h 735720"/>
                  <a:gd name="connsiteX34" fmla="*/ 531277 w 854187"/>
                  <a:gd name="connsiteY34" fmla="*/ 525115 h 735720"/>
                  <a:gd name="connsiteX35" fmla="*/ 437923 w 854187"/>
                  <a:gd name="connsiteY35" fmla="*/ 431761 h 735720"/>
                  <a:gd name="connsiteX36" fmla="*/ 531277 w 854187"/>
                  <a:gd name="connsiteY36" fmla="*/ 338407 h 735720"/>
                  <a:gd name="connsiteX37" fmla="*/ 624630 w 854187"/>
                  <a:gd name="connsiteY37" fmla="*/ 431761 h 735720"/>
                  <a:gd name="connsiteX38" fmla="*/ 531277 w 854187"/>
                  <a:gd name="connsiteY38" fmla="*/ 525115 h 73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4187" h="735720">
                    <a:moveTo>
                      <a:pt x="805830" y="452952"/>
                    </a:moveTo>
                    <a:lnTo>
                      <a:pt x="806017" y="452206"/>
                    </a:lnTo>
                    <a:cubicBezTo>
                      <a:pt x="806017" y="452206"/>
                      <a:pt x="708368" y="410383"/>
                      <a:pt x="771756" y="287156"/>
                    </a:cubicBezTo>
                    <a:lnTo>
                      <a:pt x="770915" y="286223"/>
                    </a:lnTo>
                    <a:cubicBezTo>
                      <a:pt x="794441" y="261017"/>
                      <a:pt x="808911" y="227316"/>
                      <a:pt x="808911" y="190068"/>
                    </a:cubicBezTo>
                    <a:cubicBezTo>
                      <a:pt x="808911" y="112118"/>
                      <a:pt x="745710" y="48824"/>
                      <a:pt x="667666" y="48824"/>
                    </a:cubicBezTo>
                    <a:cubicBezTo>
                      <a:pt x="632005" y="48824"/>
                      <a:pt x="599518" y="62174"/>
                      <a:pt x="574686" y="83925"/>
                    </a:cubicBezTo>
                    <a:cubicBezTo>
                      <a:pt x="550974" y="100915"/>
                      <a:pt x="488894" y="134803"/>
                      <a:pt x="436989" y="70856"/>
                    </a:cubicBezTo>
                    <a:lnTo>
                      <a:pt x="436056" y="71322"/>
                    </a:lnTo>
                    <a:cubicBezTo>
                      <a:pt x="414864" y="29033"/>
                      <a:pt x="371268" y="0"/>
                      <a:pt x="320764" y="0"/>
                    </a:cubicBezTo>
                    <a:cubicBezTo>
                      <a:pt x="249535" y="0"/>
                      <a:pt x="191749" y="57786"/>
                      <a:pt x="191749" y="129015"/>
                    </a:cubicBezTo>
                    <a:cubicBezTo>
                      <a:pt x="191749" y="147592"/>
                      <a:pt x="195763" y="165329"/>
                      <a:pt x="202858" y="181293"/>
                    </a:cubicBezTo>
                    <a:lnTo>
                      <a:pt x="202764" y="181293"/>
                    </a:lnTo>
                    <a:cubicBezTo>
                      <a:pt x="202764" y="181293"/>
                      <a:pt x="237585" y="283609"/>
                      <a:pt x="135363" y="327765"/>
                    </a:cubicBezTo>
                    <a:cubicBezTo>
                      <a:pt x="133776" y="328419"/>
                      <a:pt x="132562" y="329259"/>
                      <a:pt x="131162" y="330006"/>
                    </a:cubicBezTo>
                    <a:cubicBezTo>
                      <a:pt x="56759" y="342328"/>
                      <a:pt x="0" y="406742"/>
                      <a:pt x="0" y="484599"/>
                    </a:cubicBezTo>
                    <a:cubicBezTo>
                      <a:pt x="0" y="571232"/>
                      <a:pt x="70202" y="641527"/>
                      <a:pt x="156928" y="641527"/>
                    </a:cubicBezTo>
                    <a:cubicBezTo>
                      <a:pt x="187641" y="641527"/>
                      <a:pt x="216207" y="632565"/>
                      <a:pt x="240479" y="617255"/>
                    </a:cubicBezTo>
                    <a:cubicBezTo>
                      <a:pt x="241226" y="618189"/>
                      <a:pt x="241786" y="618842"/>
                      <a:pt x="241786" y="618842"/>
                    </a:cubicBezTo>
                    <a:cubicBezTo>
                      <a:pt x="241786" y="618842"/>
                      <a:pt x="376589" y="554895"/>
                      <a:pt x="431761" y="675228"/>
                    </a:cubicBezTo>
                    <a:lnTo>
                      <a:pt x="433722" y="675601"/>
                    </a:lnTo>
                    <a:cubicBezTo>
                      <a:pt x="445671" y="710515"/>
                      <a:pt x="478718" y="735721"/>
                      <a:pt x="517740" y="735721"/>
                    </a:cubicBezTo>
                    <a:cubicBezTo>
                      <a:pt x="545559" y="735721"/>
                      <a:pt x="570298" y="722931"/>
                      <a:pt x="586635" y="703047"/>
                    </a:cubicBezTo>
                    <a:lnTo>
                      <a:pt x="587475" y="703234"/>
                    </a:lnTo>
                    <a:cubicBezTo>
                      <a:pt x="587475" y="703234"/>
                      <a:pt x="642648" y="655623"/>
                      <a:pt x="738521" y="659077"/>
                    </a:cubicBezTo>
                    <a:lnTo>
                      <a:pt x="738521" y="658984"/>
                    </a:lnTo>
                    <a:cubicBezTo>
                      <a:pt x="739268" y="658984"/>
                      <a:pt x="740015" y="659077"/>
                      <a:pt x="740855" y="659077"/>
                    </a:cubicBezTo>
                    <a:cubicBezTo>
                      <a:pt x="803402" y="659077"/>
                      <a:pt x="854187" y="608386"/>
                      <a:pt x="854187" y="545746"/>
                    </a:cubicBezTo>
                    <a:cubicBezTo>
                      <a:pt x="854280" y="507378"/>
                      <a:pt x="835143" y="473490"/>
                      <a:pt x="805830" y="452952"/>
                    </a:cubicBezTo>
                    <a:close/>
                    <a:moveTo>
                      <a:pt x="383404" y="307134"/>
                    </a:moveTo>
                    <a:cubicBezTo>
                      <a:pt x="357639" y="307134"/>
                      <a:pt x="336727" y="286223"/>
                      <a:pt x="336727" y="260457"/>
                    </a:cubicBezTo>
                    <a:cubicBezTo>
                      <a:pt x="336727" y="234691"/>
                      <a:pt x="357639" y="213780"/>
                      <a:pt x="383404" y="213780"/>
                    </a:cubicBezTo>
                    <a:cubicBezTo>
                      <a:pt x="409170" y="213780"/>
                      <a:pt x="430081" y="234691"/>
                      <a:pt x="430081" y="260457"/>
                    </a:cubicBezTo>
                    <a:cubicBezTo>
                      <a:pt x="430081" y="286223"/>
                      <a:pt x="409170" y="307134"/>
                      <a:pt x="383404" y="307134"/>
                    </a:cubicBezTo>
                    <a:close/>
                    <a:moveTo>
                      <a:pt x="531277" y="525115"/>
                    </a:moveTo>
                    <a:cubicBezTo>
                      <a:pt x="479652" y="525115"/>
                      <a:pt x="437923" y="483292"/>
                      <a:pt x="437923" y="431761"/>
                    </a:cubicBezTo>
                    <a:cubicBezTo>
                      <a:pt x="437923" y="380136"/>
                      <a:pt x="479745" y="338407"/>
                      <a:pt x="531277" y="338407"/>
                    </a:cubicBezTo>
                    <a:cubicBezTo>
                      <a:pt x="582901" y="338407"/>
                      <a:pt x="624630" y="380230"/>
                      <a:pt x="624630" y="431761"/>
                    </a:cubicBezTo>
                    <a:cubicBezTo>
                      <a:pt x="624724" y="483292"/>
                      <a:pt x="582901" y="525115"/>
                      <a:pt x="531277" y="525115"/>
                    </a:cubicBezTo>
                    <a:close/>
                  </a:path>
                </a:pathLst>
              </a:custGeom>
              <a:solidFill>
                <a:srgbClr val="FFFFFF"/>
              </a:solidFill>
              <a:ln w="9335" cap="flat">
                <a:noFill/>
                <a:prstDash val="solid"/>
                <a:miter/>
              </a:ln>
            </p:spPr>
            <p:txBody>
              <a:bodyPr rtlCol="0" anchor="ctr"/>
              <a:lstStyle/>
              <a:p>
                <a:endParaRPr lang="en-GB" dirty="0">
                  <a:solidFill>
                    <a:schemeClr val="bg1"/>
                  </a:solidFill>
                </a:endParaRPr>
              </a:p>
            </p:txBody>
          </p:sp>
        </p:grpSp>
      </p:grpSp>
      <p:grpSp>
        <p:nvGrpSpPr>
          <p:cNvPr id="46" name="Group 45">
            <a:extLst>
              <a:ext uri="{FF2B5EF4-FFF2-40B4-BE49-F238E27FC236}">
                <a16:creationId xmlns:a16="http://schemas.microsoft.com/office/drawing/2014/main" id="{D86E59D9-EAC7-4364-A34C-0BB31C15E1E1}"/>
              </a:ext>
            </a:extLst>
          </p:cNvPr>
          <p:cNvGrpSpPr>
            <a:grpSpLocks noChangeAspect="1"/>
          </p:cNvGrpSpPr>
          <p:nvPr/>
        </p:nvGrpSpPr>
        <p:grpSpPr>
          <a:xfrm>
            <a:off x="7161443" y="5634987"/>
            <a:ext cx="1045836" cy="1045836"/>
            <a:chOff x="2235545" y="5182940"/>
            <a:chExt cx="719298" cy="719298"/>
          </a:xfrm>
          <a:effectLst>
            <a:outerShdw blurRad="63500" sx="102000" sy="102000" algn="ctr" rotWithShape="0">
              <a:prstClr val="black">
                <a:alpha val="20000"/>
              </a:prstClr>
            </a:outerShdw>
          </a:effectLst>
        </p:grpSpPr>
        <p:sp>
          <p:nvSpPr>
            <p:cNvPr id="47" name="Freeform: Shape 261">
              <a:extLst>
                <a:ext uri="{FF2B5EF4-FFF2-40B4-BE49-F238E27FC236}">
                  <a16:creationId xmlns:a16="http://schemas.microsoft.com/office/drawing/2014/main" id="{A97E2F5A-5267-400F-86B2-6DDFA0C1A0FF}"/>
                </a:ext>
              </a:extLst>
            </p:cNvPr>
            <p:cNvSpPr/>
            <p:nvPr/>
          </p:nvSpPr>
          <p:spPr>
            <a:xfrm>
              <a:off x="2235545" y="5182940"/>
              <a:ext cx="719298" cy="719298"/>
            </a:xfrm>
            <a:custGeom>
              <a:avLst/>
              <a:gdLst>
                <a:gd name="connsiteX0" fmla="*/ 1323196 w 1323196"/>
                <a:gd name="connsiteY0" fmla="*/ 661598 h 1323196"/>
                <a:gd name="connsiteX1" fmla="*/ 661598 w 1323196"/>
                <a:gd name="connsiteY1" fmla="*/ 1323196 h 1323196"/>
                <a:gd name="connsiteX2" fmla="*/ 0 w 1323196"/>
                <a:gd name="connsiteY2" fmla="*/ 661598 h 1323196"/>
                <a:gd name="connsiteX3" fmla="*/ 661598 w 1323196"/>
                <a:gd name="connsiteY3" fmla="*/ 0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1026989"/>
                    <a:pt x="1026989" y="1323196"/>
                    <a:pt x="661598" y="1323196"/>
                  </a:cubicBezTo>
                  <a:cubicBezTo>
                    <a:pt x="296207" y="1323196"/>
                    <a:pt x="0" y="1026989"/>
                    <a:pt x="0" y="661598"/>
                  </a:cubicBezTo>
                  <a:cubicBezTo>
                    <a:pt x="0" y="296208"/>
                    <a:pt x="296207" y="0"/>
                    <a:pt x="661598" y="0"/>
                  </a:cubicBezTo>
                  <a:cubicBezTo>
                    <a:pt x="1026989" y="0"/>
                    <a:pt x="1323196" y="296208"/>
                    <a:pt x="1323196" y="661598"/>
                  </a:cubicBezTo>
                  <a:close/>
                </a:path>
              </a:pathLst>
            </a:custGeom>
            <a:solidFill>
              <a:schemeClr val="accent6"/>
            </a:solidFill>
            <a:ln w="9335" cap="flat">
              <a:noFill/>
              <a:prstDash val="solid"/>
              <a:miter/>
            </a:ln>
          </p:spPr>
          <p:txBody>
            <a:bodyPr rtlCol="0" anchor="ctr"/>
            <a:lstStyle/>
            <a:p>
              <a:endParaRPr lang="en-GB" dirty="0">
                <a:solidFill>
                  <a:schemeClr val="bg1"/>
                </a:solidFill>
              </a:endParaRPr>
            </a:p>
          </p:txBody>
        </p:sp>
        <p:sp>
          <p:nvSpPr>
            <p:cNvPr id="48" name="Graphic 335">
              <a:extLst>
                <a:ext uri="{FF2B5EF4-FFF2-40B4-BE49-F238E27FC236}">
                  <a16:creationId xmlns:a16="http://schemas.microsoft.com/office/drawing/2014/main" id="{FC60283D-9EBE-4C7B-A8F1-F940690567B3}"/>
                </a:ext>
              </a:extLst>
            </p:cNvPr>
            <p:cNvSpPr/>
            <p:nvPr/>
          </p:nvSpPr>
          <p:spPr>
            <a:xfrm>
              <a:off x="2406794" y="5357851"/>
              <a:ext cx="376800" cy="369476"/>
            </a:xfrm>
            <a:custGeom>
              <a:avLst/>
              <a:gdLst>
                <a:gd name="connsiteX0" fmla="*/ 287785 w 294071"/>
                <a:gd name="connsiteY0" fmla="*/ 238541 h 288356"/>
                <a:gd name="connsiteX1" fmla="*/ 200632 w 294071"/>
                <a:gd name="connsiteY1" fmla="*/ 151387 h 288356"/>
                <a:gd name="connsiteX2" fmla="*/ 190154 w 294071"/>
                <a:gd name="connsiteY2" fmla="*/ 149768 h 288356"/>
                <a:gd name="connsiteX3" fmla="*/ 169580 w 294071"/>
                <a:gd name="connsiteY3" fmla="*/ 137576 h 288356"/>
                <a:gd name="connsiteX4" fmla="*/ 220444 w 294071"/>
                <a:gd name="connsiteY4" fmla="*/ 86713 h 288356"/>
                <a:gd name="connsiteX5" fmla="*/ 267307 w 294071"/>
                <a:gd name="connsiteY5" fmla="*/ 76330 h 288356"/>
                <a:gd name="connsiteX6" fmla="*/ 279403 w 294071"/>
                <a:gd name="connsiteY6" fmla="*/ 35278 h 288356"/>
                <a:gd name="connsiteX7" fmla="*/ 256258 w 294071"/>
                <a:gd name="connsiteY7" fmla="*/ 58423 h 288356"/>
                <a:gd name="connsiteX8" fmla="*/ 229207 w 294071"/>
                <a:gd name="connsiteY8" fmla="*/ 51184 h 288356"/>
                <a:gd name="connsiteX9" fmla="*/ 221968 w 294071"/>
                <a:gd name="connsiteY9" fmla="*/ 24133 h 288356"/>
                <a:gd name="connsiteX10" fmla="*/ 245113 w 294071"/>
                <a:gd name="connsiteY10" fmla="*/ 988 h 288356"/>
                <a:gd name="connsiteX11" fmla="*/ 204061 w 294071"/>
                <a:gd name="connsiteY11" fmla="*/ 13084 h 288356"/>
                <a:gd name="connsiteX12" fmla="*/ 193678 w 294071"/>
                <a:gd name="connsiteY12" fmla="*/ 59947 h 288356"/>
                <a:gd name="connsiteX13" fmla="*/ 136338 w 294071"/>
                <a:gd name="connsiteY13" fmla="*/ 117288 h 288356"/>
                <a:gd name="connsiteX14" fmla="*/ 49660 w 294071"/>
                <a:gd name="connsiteY14" fmla="*/ 30610 h 288356"/>
                <a:gd name="connsiteX15" fmla="*/ 44612 w 294071"/>
                <a:gd name="connsiteY15" fmla="*/ 18895 h 288356"/>
                <a:gd name="connsiteX16" fmla="*/ 17847 w 294071"/>
                <a:gd name="connsiteY16" fmla="*/ 2893 h 288356"/>
                <a:gd name="connsiteX17" fmla="*/ 8703 w 294071"/>
                <a:gd name="connsiteY17" fmla="*/ 12132 h 288356"/>
                <a:gd name="connsiteX18" fmla="*/ 24610 w 294071"/>
                <a:gd name="connsiteY18" fmla="*/ 38897 h 288356"/>
                <a:gd name="connsiteX19" fmla="*/ 36325 w 294071"/>
                <a:gd name="connsiteY19" fmla="*/ 43755 h 288356"/>
                <a:gd name="connsiteX20" fmla="*/ 122908 w 294071"/>
                <a:gd name="connsiteY20" fmla="*/ 130528 h 288356"/>
                <a:gd name="connsiteX21" fmla="*/ 59947 w 294071"/>
                <a:gd name="connsiteY21" fmla="*/ 193488 h 288356"/>
                <a:gd name="connsiteX22" fmla="*/ 13084 w 294071"/>
                <a:gd name="connsiteY22" fmla="*/ 203870 h 288356"/>
                <a:gd name="connsiteX23" fmla="*/ 988 w 294071"/>
                <a:gd name="connsiteY23" fmla="*/ 244923 h 288356"/>
                <a:gd name="connsiteX24" fmla="*/ 24133 w 294071"/>
                <a:gd name="connsiteY24" fmla="*/ 221777 h 288356"/>
                <a:gd name="connsiteX25" fmla="*/ 51184 w 294071"/>
                <a:gd name="connsiteY25" fmla="*/ 229016 h 288356"/>
                <a:gd name="connsiteX26" fmla="*/ 58423 w 294071"/>
                <a:gd name="connsiteY26" fmla="*/ 256067 h 288356"/>
                <a:gd name="connsiteX27" fmla="*/ 35373 w 294071"/>
                <a:gd name="connsiteY27" fmla="*/ 279213 h 288356"/>
                <a:gd name="connsiteX28" fmla="*/ 76426 w 294071"/>
                <a:gd name="connsiteY28" fmla="*/ 267116 h 288356"/>
                <a:gd name="connsiteX29" fmla="*/ 86808 w 294071"/>
                <a:gd name="connsiteY29" fmla="*/ 220253 h 288356"/>
                <a:gd name="connsiteX30" fmla="*/ 143196 w 294071"/>
                <a:gd name="connsiteY30" fmla="*/ 163865 h 288356"/>
                <a:gd name="connsiteX31" fmla="*/ 155388 w 294071"/>
                <a:gd name="connsiteY31" fmla="*/ 184439 h 288356"/>
                <a:gd name="connsiteX32" fmla="*/ 157007 w 294071"/>
                <a:gd name="connsiteY32" fmla="*/ 194917 h 288356"/>
                <a:gd name="connsiteX33" fmla="*/ 244161 w 294071"/>
                <a:gd name="connsiteY33" fmla="*/ 282070 h 288356"/>
                <a:gd name="connsiteX34" fmla="*/ 274546 w 294071"/>
                <a:gd name="connsiteY34" fmla="*/ 282070 h 288356"/>
                <a:gd name="connsiteX35" fmla="*/ 287785 w 294071"/>
                <a:gd name="connsiteY35" fmla="*/ 268831 h 288356"/>
                <a:gd name="connsiteX36" fmla="*/ 287785 w 294071"/>
                <a:gd name="connsiteY36" fmla="*/ 238541 h 28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4071" h="288356">
                  <a:moveTo>
                    <a:pt x="287785" y="238541"/>
                  </a:moveTo>
                  <a:lnTo>
                    <a:pt x="200632" y="151387"/>
                  </a:lnTo>
                  <a:lnTo>
                    <a:pt x="190154" y="149768"/>
                  </a:lnTo>
                  <a:cubicBezTo>
                    <a:pt x="181963" y="148530"/>
                    <a:pt x="174628" y="144053"/>
                    <a:pt x="169580" y="137576"/>
                  </a:cubicBezTo>
                  <a:lnTo>
                    <a:pt x="220444" y="86713"/>
                  </a:lnTo>
                  <a:cubicBezTo>
                    <a:pt x="236255" y="92428"/>
                    <a:pt x="254638" y="88999"/>
                    <a:pt x="267307" y="76330"/>
                  </a:cubicBezTo>
                  <a:cubicBezTo>
                    <a:pt x="278451" y="65186"/>
                    <a:pt x="282451" y="49565"/>
                    <a:pt x="279403" y="35278"/>
                  </a:cubicBezTo>
                  <a:lnTo>
                    <a:pt x="256258" y="58423"/>
                  </a:lnTo>
                  <a:lnTo>
                    <a:pt x="229207" y="51184"/>
                  </a:lnTo>
                  <a:lnTo>
                    <a:pt x="221968" y="24133"/>
                  </a:lnTo>
                  <a:lnTo>
                    <a:pt x="245113" y="988"/>
                  </a:lnTo>
                  <a:cubicBezTo>
                    <a:pt x="230731" y="-2060"/>
                    <a:pt x="215205" y="1940"/>
                    <a:pt x="204061" y="13084"/>
                  </a:cubicBezTo>
                  <a:cubicBezTo>
                    <a:pt x="191392" y="25753"/>
                    <a:pt x="187963" y="44136"/>
                    <a:pt x="193678" y="59947"/>
                  </a:cubicBezTo>
                  <a:lnTo>
                    <a:pt x="136338" y="117288"/>
                  </a:lnTo>
                  <a:lnTo>
                    <a:pt x="49660" y="30610"/>
                  </a:lnTo>
                  <a:lnTo>
                    <a:pt x="44612" y="18895"/>
                  </a:lnTo>
                  <a:lnTo>
                    <a:pt x="17847" y="2893"/>
                  </a:lnTo>
                  <a:lnTo>
                    <a:pt x="8703" y="12132"/>
                  </a:lnTo>
                  <a:lnTo>
                    <a:pt x="24610" y="38897"/>
                  </a:lnTo>
                  <a:lnTo>
                    <a:pt x="36325" y="43755"/>
                  </a:lnTo>
                  <a:lnTo>
                    <a:pt x="122908" y="130528"/>
                  </a:lnTo>
                  <a:lnTo>
                    <a:pt x="59947" y="193488"/>
                  </a:lnTo>
                  <a:cubicBezTo>
                    <a:pt x="44136" y="187773"/>
                    <a:pt x="25753" y="191202"/>
                    <a:pt x="13084" y="203870"/>
                  </a:cubicBezTo>
                  <a:cubicBezTo>
                    <a:pt x="1940" y="215014"/>
                    <a:pt x="-2060" y="230635"/>
                    <a:pt x="988" y="244923"/>
                  </a:cubicBezTo>
                  <a:lnTo>
                    <a:pt x="24133" y="221777"/>
                  </a:lnTo>
                  <a:lnTo>
                    <a:pt x="51184" y="229016"/>
                  </a:lnTo>
                  <a:lnTo>
                    <a:pt x="58423" y="256067"/>
                  </a:lnTo>
                  <a:lnTo>
                    <a:pt x="35373" y="279213"/>
                  </a:lnTo>
                  <a:cubicBezTo>
                    <a:pt x="49756" y="282261"/>
                    <a:pt x="65281" y="278260"/>
                    <a:pt x="76426" y="267116"/>
                  </a:cubicBezTo>
                  <a:cubicBezTo>
                    <a:pt x="89094" y="254448"/>
                    <a:pt x="92523" y="236065"/>
                    <a:pt x="86808" y="220253"/>
                  </a:cubicBezTo>
                  <a:lnTo>
                    <a:pt x="143196" y="163865"/>
                  </a:lnTo>
                  <a:cubicBezTo>
                    <a:pt x="149673" y="168913"/>
                    <a:pt x="154150" y="176152"/>
                    <a:pt x="155388" y="184439"/>
                  </a:cubicBezTo>
                  <a:lnTo>
                    <a:pt x="157007" y="194917"/>
                  </a:lnTo>
                  <a:lnTo>
                    <a:pt x="244161" y="282070"/>
                  </a:lnTo>
                  <a:cubicBezTo>
                    <a:pt x="252543" y="290452"/>
                    <a:pt x="266164" y="290452"/>
                    <a:pt x="274546" y="282070"/>
                  </a:cubicBezTo>
                  <a:lnTo>
                    <a:pt x="287785" y="268831"/>
                  </a:lnTo>
                  <a:cubicBezTo>
                    <a:pt x="296167" y="260449"/>
                    <a:pt x="296167" y="246923"/>
                    <a:pt x="287785" y="238541"/>
                  </a:cubicBezTo>
                  <a:close/>
                </a:path>
              </a:pathLst>
            </a:custGeom>
            <a:solidFill>
              <a:srgbClr val="FFFFFF"/>
            </a:solidFill>
            <a:ln w="9525" cap="flat">
              <a:noFill/>
              <a:prstDash val="solid"/>
              <a:miter/>
            </a:ln>
          </p:spPr>
          <p:txBody>
            <a:bodyPr rtlCol="0" anchor="ctr"/>
            <a:lstStyle/>
            <a:p>
              <a:endParaRPr lang="en-GB">
                <a:solidFill>
                  <a:schemeClr val="bg1"/>
                </a:solidFill>
              </a:endParaRPr>
            </a:p>
          </p:txBody>
        </p:sp>
      </p:grpSp>
      <p:grpSp>
        <p:nvGrpSpPr>
          <p:cNvPr id="49" name="Group 48">
            <a:extLst>
              <a:ext uri="{FF2B5EF4-FFF2-40B4-BE49-F238E27FC236}">
                <a16:creationId xmlns:a16="http://schemas.microsoft.com/office/drawing/2014/main" id="{E9A5E3A6-5158-4CA2-8953-32204F3B72F9}"/>
              </a:ext>
            </a:extLst>
          </p:cNvPr>
          <p:cNvGrpSpPr>
            <a:grpSpLocks noChangeAspect="1"/>
          </p:cNvGrpSpPr>
          <p:nvPr/>
        </p:nvGrpSpPr>
        <p:grpSpPr>
          <a:xfrm>
            <a:off x="5952364" y="5634987"/>
            <a:ext cx="1045836" cy="1045836"/>
            <a:chOff x="7239805" y="5182940"/>
            <a:chExt cx="719298" cy="719298"/>
          </a:xfrm>
          <a:effectLst>
            <a:outerShdw blurRad="63500" sx="102000" sy="102000" algn="ctr" rotWithShape="0">
              <a:prstClr val="black">
                <a:alpha val="20000"/>
              </a:prstClr>
            </a:outerShdw>
          </a:effectLst>
        </p:grpSpPr>
        <p:sp>
          <p:nvSpPr>
            <p:cNvPr id="50" name="Freeform: Shape 250">
              <a:extLst>
                <a:ext uri="{FF2B5EF4-FFF2-40B4-BE49-F238E27FC236}">
                  <a16:creationId xmlns:a16="http://schemas.microsoft.com/office/drawing/2014/main" id="{FB56A2FB-1C7D-43EF-A9E7-20DDA72DFA6B}"/>
                </a:ext>
              </a:extLst>
            </p:cNvPr>
            <p:cNvSpPr/>
            <p:nvPr/>
          </p:nvSpPr>
          <p:spPr>
            <a:xfrm>
              <a:off x="7239805" y="5182940"/>
              <a:ext cx="719298" cy="719298"/>
            </a:xfrm>
            <a:custGeom>
              <a:avLst/>
              <a:gdLst>
                <a:gd name="connsiteX0" fmla="*/ 1323197 w 1323196"/>
                <a:gd name="connsiteY0" fmla="*/ 661598 h 1323196"/>
                <a:gd name="connsiteX1" fmla="*/ 661599 w 1323196"/>
                <a:gd name="connsiteY1" fmla="*/ 0 h 1323196"/>
                <a:gd name="connsiteX2" fmla="*/ 0 w 1323196"/>
                <a:gd name="connsiteY2" fmla="*/ 661598 h 1323196"/>
                <a:gd name="connsiteX3" fmla="*/ 661599 w 1323196"/>
                <a:gd name="connsiteY3" fmla="*/ 1323196 h 1323196"/>
                <a:gd name="connsiteX4" fmla="*/ 1323197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7" y="661598"/>
                  </a:moveTo>
                  <a:cubicBezTo>
                    <a:pt x="1323197" y="296212"/>
                    <a:pt x="1026984" y="0"/>
                    <a:pt x="661599" y="0"/>
                  </a:cubicBezTo>
                  <a:cubicBezTo>
                    <a:pt x="296212" y="0"/>
                    <a:pt x="0" y="296212"/>
                    <a:pt x="0" y="661598"/>
                  </a:cubicBezTo>
                  <a:cubicBezTo>
                    <a:pt x="0" y="1026985"/>
                    <a:pt x="296212" y="1323196"/>
                    <a:pt x="661599" y="1323196"/>
                  </a:cubicBezTo>
                  <a:cubicBezTo>
                    <a:pt x="1027078" y="1323103"/>
                    <a:pt x="1323197" y="1026891"/>
                    <a:pt x="1323197" y="661598"/>
                  </a:cubicBezTo>
                  <a:close/>
                </a:path>
              </a:pathLst>
            </a:custGeom>
            <a:solidFill>
              <a:schemeClr val="accent6"/>
            </a:solidFill>
            <a:ln w="9335" cap="flat">
              <a:noFill/>
              <a:prstDash val="solid"/>
              <a:miter/>
            </a:ln>
          </p:spPr>
          <p:txBody>
            <a:bodyPr rtlCol="0" anchor="ctr"/>
            <a:lstStyle/>
            <a:p>
              <a:endParaRPr lang="en-GB" dirty="0">
                <a:solidFill>
                  <a:schemeClr val="bg1"/>
                </a:solidFill>
              </a:endParaRPr>
            </a:p>
          </p:txBody>
        </p:sp>
        <p:sp>
          <p:nvSpPr>
            <p:cNvPr id="51" name="Graphic 346">
              <a:extLst>
                <a:ext uri="{FF2B5EF4-FFF2-40B4-BE49-F238E27FC236}">
                  <a16:creationId xmlns:a16="http://schemas.microsoft.com/office/drawing/2014/main" id="{A8970A8D-CB95-4B6B-BE37-C562C712ECB0}"/>
                </a:ext>
              </a:extLst>
            </p:cNvPr>
            <p:cNvSpPr/>
            <p:nvPr/>
          </p:nvSpPr>
          <p:spPr>
            <a:xfrm>
              <a:off x="7423128" y="5322894"/>
              <a:ext cx="352654" cy="439390"/>
            </a:xfrm>
            <a:custGeom>
              <a:avLst/>
              <a:gdLst>
                <a:gd name="connsiteX0" fmla="*/ 361188 w 506158"/>
                <a:gd name="connsiteY0" fmla="*/ 462248 h 630650"/>
                <a:gd name="connsiteX1" fmla="*/ 330137 w 506158"/>
                <a:gd name="connsiteY1" fmla="*/ 468249 h 630650"/>
                <a:gd name="connsiteX2" fmla="*/ 239268 w 506158"/>
                <a:gd name="connsiteY2" fmla="*/ 381667 h 630650"/>
                <a:gd name="connsiteX3" fmla="*/ 256413 w 506158"/>
                <a:gd name="connsiteY3" fmla="*/ 317754 h 630650"/>
                <a:gd name="connsiteX4" fmla="*/ 239268 w 506158"/>
                <a:gd name="connsiteY4" fmla="*/ 253841 h 630650"/>
                <a:gd name="connsiteX5" fmla="*/ 390906 w 506158"/>
                <a:gd name="connsiteY5" fmla="*/ 162401 h 630650"/>
                <a:gd name="connsiteX6" fmla="*/ 421958 w 506158"/>
                <a:gd name="connsiteY6" fmla="*/ 168402 h 630650"/>
                <a:gd name="connsiteX7" fmla="*/ 506159 w 506158"/>
                <a:gd name="connsiteY7" fmla="*/ 84201 h 630650"/>
                <a:gd name="connsiteX8" fmla="*/ 421958 w 506158"/>
                <a:gd name="connsiteY8" fmla="*/ 0 h 630650"/>
                <a:gd name="connsiteX9" fmla="*/ 337757 w 506158"/>
                <a:gd name="connsiteY9" fmla="*/ 84201 h 630650"/>
                <a:gd name="connsiteX10" fmla="*/ 343757 w 506158"/>
                <a:gd name="connsiteY10" fmla="*/ 115253 h 630650"/>
                <a:gd name="connsiteX11" fmla="*/ 192119 w 506158"/>
                <a:gd name="connsiteY11" fmla="*/ 206693 h 630650"/>
                <a:gd name="connsiteX12" fmla="*/ 128207 w 506158"/>
                <a:gd name="connsiteY12" fmla="*/ 189548 h 630650"/>
                <a:gd name="connsiteX13" fmla="*/ 0 w 506158"/>
                <a:gd name="connsiteY13" fmla="*/ 317754 h 630650"/>
                <a:gd name="connsiteX14" fmla="*/ 128207 w 506158"/>
                <a:gd name="connsiteY14" fmla="*/ 445961 h 630650"/>
                <a:gd name="connsiteX15" fmla="*/ 192119 w 506158"/>
                <a:gd name="connsiteY15" fmla="*/ 428816 h 630650"/>
                <a:gd name="connsiteX16" fmla="*/ 282988 w 506158"/>
                <a:gd name="connsiteY16" fmla="*/ 515398 h 630650"/>
                <a:gd name="connsiteX17" fmla="*/ 276987 w 506158"/>
                <a:gd name="connsiteY17" fmla="*/ 546449 h 630650"/>
                <a:gd name="connsiteX18" fmla="*/ 361188 w 506158"/>
                <a:gd name="connsiteY18" fmla="*/ 630650 h 630650"/>
                <a:gd name="connsiteX19" fmla="*/ 445389 w 506158"/>
                <a:gd name="connsiteY19" fmla="*/ 546449 h 630650"/>
                <a:gd name="connsiteX20" fmla="*/ 361188 w 506158"/>
                <a:gd name="connsiteY20" fmla="*/ 462248 h 63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6158" h="630650">
                  <a:moveTo>
                    <a:pt x="361188" y="462248"/>
                  </a:moveTo>
                  <a:cubicBezTo>
                    <a:pt x="350234" y="462248"/>
                    <a:pt x="339757" y="464439"/>
                    <a:pt x="330137" y="468249"/>
                  </a:cubicBezTo>
                  <a:lnTo>
                    <a:pt x="239268" y="381667"/>
                  </a:lnTo>
                  <a:cubicBezTo>
                    <a:pt x="250127" y="362807"/>
                    <a:pt x="256413" y="341090"/>
                    <a:pt x="256413" y="317754"/>
                  </a:cubicBezTo>
                  <a:cubicBezTo>
                    <a:pt x="256413" y="294418"/>
                    <a:pt x="250127" y="272701"/>
                    <a:pt x="239268" y="253841"/>
                  </a:cubicBezTo>
                  <a:lnTo>
                    <a:pt x="390906" y="162401"/>
                  </a:lnTo>
                  <a:cubicBezTo>
                    <a:pt x="400526" y="166211"/>
                    <a:pt x="411004" y="168402"/>
                    <a:pt x="421958" y="168402"/>
                  </a:cubicBezTo>
                  <a:cubicBezTo>
                    <a:pt x="468440" y="168402"/>
                    <a:pt x="506159" y="130683"/>
                    <a:pt x="506159" y="84201"/>
                  </a:cubicBezTo>
                  <a:cubicBezTo>
                    <a:pt x="506159" y="37719"/>
                    <a:pt x="468440" y="0"/>
                    <a:pt x="421958" y="0"/>
                  </a:cubicBezTo>
                  <a:cubicBezTo>
                    <a:pt x="375475" y="0"/>
                    <a:pt x="337757" y="37719"/>
                    <a:pt x="337757" y="84201"/>
                  </a:cubicBezTo>
                  <a:cubicBezTo>
                    <a:pt x="337757" y="95155"/>
                    <a:pt x="339947" y="105632"/>
                    <a:pt x="343757" y="115253"/>
                  </a:cubicBezTo>
                  <a:lnTo>
                    <a:pt x="192119" y="206693"/>
                  </a:lnTo>
                  <a:cubicBezTo>
                    <a:pt x="173260" y="195834"/>
                    <a:pt x="151543" y="189548"/>
                    <a:pt x="128207" y="189548"/>
                  </a:cubicBezTo>
                  <a:cubicBezTo>
                    <a:pt x="57436" y="189548"/>
                    <a:pt x="0" y="246983"/>
                    <a:pt x="0" y="317754"/>
                  </a:cubicBezTo>
                  <a:cubicBezTo>
                    <a:pt x="0" y="388525"/>
                    <a:pt x="57436" y="445961"/>
                    <a:pt x="128207" y="445961"/>
                  </a:cubicBezTo>
                  <a:cubicBezTo>
                    <a:pt x="151448" y="445961"/>
                    <a:pt x="173260" y="439674"/>
                    <a:pt x="192119" y="428816"/>
                  </a:cubicBezTo>
                  <a:lnTo>
                    <a:pt x="282988" y="515398"/>
                  </a:lnTo>
                  <a:cubicBezTo>
                    <a:pt x="279178" y="525018"/>
                    <a:pt x="276987" y="535496"/>
                    <a:pt x="276987" y="546449"/>
                  </a:cubicBezTo>
                  <a:cubicBezTo>
                    <a:pt x="276987" y="592931"/>
                    <a:pt x="314706" y="630650"/>
                    <a:pt x="361188" y="630650"/>
                  </a:cubicBezTo>
                  <a:cubicBezTo>
                    <a:pt x="407670" y="630650"/>
                    <a:pt x="445389" y="592931"/>
                    <a:pt x="445389" y="546449"/>
                  </a:cubicBezTo>
                  <a:cubicBezTo>
                    <a:pt x="445389" y="499967"/>
                    <a:pt x="407670" y="462248"/>
                    <a:pt x="361188" y="462248"/>
                  </a:cubicBezTo>
                  <a:close/>
                </a:path>
              </a:pathLst>
            </a:custGeom>
            <a:solidFill>
              <a:schemeClr val="bg1"/>
            </a:solidFill>
            <a:ln w="9525" cap="flat">
              <a:noFill/>
              <a:prstDash val="solid"/>
              <a:miter/>
            </a:ln>
          </p:spPr>
          <p:txBody>
            <a:bodyPr rtlCol="0" anchor="ctr"/>
            <a:lstStyle/>
            <a:p>
              <a:endParaRPr lang="en-GB">
                <a:solidFill>
                  <a:schemeClr val="bg1"/>
                </a:solidFill>
              </a:endParaRPr>
            </a:p>
          </p:txBody>
        </p:sp>
      </p:grpSp>
      <p:grpSp>
        <p:nvGrpSpPr>
          <p:cNvPr id="52" name="Group 51">
            <a:extLst>
              <a:ext uri="{FF2B5EF4-FFF2-40B4-BE49-F238E27FC236}">
                <a16:creationId xmlns:a16="http://schemas.microsoft.com/office/drawing/2014/main" id="{347DF06E-B415-4C4B-A56B-3DEF2C85C473}"/>
              </a:ext>
            </a:extLst>
          </p:cNvPr>
          <p:cNvGrpSpPr>
            <a:grpSpLocks noChangeAspect="1"/>
          </p:cNvGrpSpPr>
          <p:nvPr/>
        </p:nvGrpSpPr>
        <p:grpSpPr>
          <a:xfrm>
            <a:off x="8388453" y="5655016"/>
            <a:ext cx="1045836" cy="1045836"/>
            <a:chOff x="9241509" y="5182940"/>
            <a:chExt cx="719298" cy="719298"/>
          </a:xfrm>
          <a:effectLst>
            <a:outerShdw blurRad="63500" sx="102000" sy="102000" algn="ctr" rotWithShape="0">
              <a:prstClr val="black">
                <a:alpha val="20000"/>
              </a:prstClr>
            </a:outerShdw>
          </a:effectLst>
        </p:grpSpPr>
        <p:sp>
          <p:nvSpPr>
            <p:cNvPr id="53" name="Freeform: Shape 279">
              <a:extLst>
                <a:ext uri="{FF2B5EF4-FFF2-40B4-BE49-F238E27FC236}">
                  <a16:creationId xmlns:a16="http://schemas.microsoft.com/office/drawing/2014/main" id="{31102B83-7F60-4F45-9E21-6F7457AB6140}"/>
                </a:ext>
              </a:extLst>
            </p:cNvPr>
            <p:cNvSpPr/>
            <p:nvPr/>
          </p:nvSpPr>
          <p:spPr>
            <a:xfrm>
              <a:off x="9241509" y="5182940"/>
              <a:ext cx="719298" cy="719298"/>
            </a:xfrm>
            <a:custGeom>
              <a:avLst/>
              <a:gdLst>
                <a:gd name="connsiteX0" fmla="*/ 1323196 w 1323196"/>
                <a:gd name="connsiteY0" fmla="*/ 661598 h 1323196"/>
                <a:gd name="connsiteX1" fmla="*/ 661598 w 1323196"/>
                <a:gd name="connsiteY1" fmla="*/ 0 h 1323196"/>
                <a:gd name="connsiteX2" fmla="*/ 0 w 1323196"/>
                <a:gd name="connsiteY2" fmla="*/ 661598 h 1323196"/>
                <a:gd name="connsiteX3" fmla="*/ 661598 w 1323196"/>
                <a:gd name="connsiteY3" fmla="*/ 1323196 h 1323196"/>
                <a:gd name="connsiteX4" fmla="*/ 1323196 w 1323196"/>
                <a:gd name="connsiteY4" fmla="*/ 661598 h 132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196" h="1323196">
                  <a:moveTo>
                    <a:pt x="1323196" y="661598"/>
                  </a:moveTo>
                  <a:cubicBezTo>
                    <a:pt x="1323196" y="296212"/>
                    <a:pt x="1026985" y="0"/>
                    <a:pt x="661598" y="0"/>
                  </a:cubicBezTo>
                  <a:cubicBezTo>
                    <a:pt x="296212" y="0"/>
                    <a:pt x="0" y="296212"/>
                    <a:pt x="0" y="661598"/>
                  </a:cubicBezTo>
                  <a:cubicBezTo>
                    <a:pt x="0" y="1026985"/>
                    <a:pt x="296212" y="1323196"/>
                    <a:pt x="661598" y="1323196"/>
                  </a:cubicBezTo>
                  <a:cubicBezTo>
                    <a:pt x="1026985" y="1323103"/>
                    <a:pt x="1323196" y="1026891"/>
                    <a:pt x="1323196" y="661598"/>
                  </a:cubicBezTo>
                  <a:close/>
                </a:path>
              </a:pathLst>
            </a:custGeom>
            <a:solidFill>
              <a:schemeClr val="accent6"/>
            </a:solidFill>
            <a:ln w="9335" cap="flat">
              <a:noFill/>
              <a:prstDash val="solid"/>
              <a:miter/>
            </a:ln>
          </p:spPr>
          <p:txBody>
            <a:bodyPr rtlCol="0" anchor="ctr"/>
            <a:lstStyle/>
            <a:p>
              <a:endParaRPr lang="en-GB" dirty="0">
                <a:solidFill>
                  <a:schemeClr val="bg1"/>
                </a:solidFill>
              </a:endParaRPr>
            </a:p>
          </p:txBody>
        </p:sp>
        <p:grpSp>
          <p:nvGrpSpPr>
            <p:cNvPr id="54" name="Graphic 348">
              <a:extLst>
                <a:ext uri="{FF2B5EF4-FFF2-40B4-BE49-F238E27FC236}">
                  <a16:creationId xmlns:a16="http://schemas.microsoft.com/office/drawing/2014/main" id="{FF167D73-EE93-4D1D-AC4C-D0BDD47A637D}"/>
                </a:ext>
              </a:extLst>
            </p:cNvPr>
            <p:cNvGrpSpPr/>
            <p:nvPr/>
          </p:nvGrpSpPr>
          <p:grpSpPr>
            <a:xfrm>
              <a:off x="9353783" y="5355747"/>
              <a:ext cx="494750" cy="373684"/>
              <a:chOff x="9225349" y="5117727"/>
              <a:chExt cx="714153" cy="539400"/>
            </a:xfrm>
            <a:solidFill>
              <a:schemeClr val="bg1"/>
            </a:solidFill>
          </p:grpSpPr>
          <p:sp>
            <p:nvSpPr>
              <p:cNvPr id="56" name="Freeform: Shape 356">
                <a:extLst>
                  <a:ext uri="{FF2B5EF4-FFF2-40B4-BE49-F238E27FC236}">
                    <a16:creationId xmlns:a16="http://schemas.microsoft.com/office/drawing/2014/main" id="{2A01300F-87A3-4922-8764-9C2B2B05A799}"/>
                  </a:ext>
                </a:extLst>
              </p:cNvPr>
              <p:cNvSpPr/>
              <p:nvPr/>
            </p:nvSpPr>
            <p:spPr>
              <a:xfrm>
                <a:off x="9225349" y="5601025"/>
                <a:ext cx="714153" cy="56102"/>
              </a:xfrm>
              <a:custGeom>
                <a:avLst/>
                <a:gdLst>
                  <a:gd name="connsiteX0" fmla="*/ 714089 w 714153"/>
                  <a:gd name="connsiteY0" fmla="*/ 34766 h 56102"/>
                  <a:gd name="connsiteX1" fmla="*/ 714089 w 714153"/>
                  <a:gd name="connsiteY1" fmla="*/ 0 h 56102"/>
                  <a:gd name="connsiteX2" fmla="*/ 0 w 714153"/>
                  <a:gd name="connsiteY2" fmla="*/ 0 h 56102"/>
                  <a:gd name="connsiteX3" fmla="*/ 0 w 714153"/>
                  <a:gd name="connsiteY3" fmla="*/ 34766 h 56102"/>
                  <a:gd name="connsiteX4" fmla="*/ 34195 w 714153"/>
                  <a:gd name="connsiteY4" fmla="*/ 43624 h 56102"/>
                  <a:gd name="connsiteX5" fmla="*/ 88487 w 714153"/>
                  <a:gd name="connsiteY5" fmla="*/ 56102 h 56102"/>
                  <a:gd name="connsiteX6" fmla="*/ 628460 w 714153"/>
                  <a:gd name="connsiteY6" fmla="*/ 56102 h 56102"/>
                  <a:gd name="connsiteX7" fmla="*/ 682847 w 714153"/>
                  <a:gd name="connsiteY7" fmla="*/ 43624 h 56102"/>
                  <a:gd name="connsiteX8" fmla="*/ 714089 w 714153"/>
                  <a:gd name="connsiteY8" fmla="*/ 34766 h 5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153" h="56102">
                    <a:moveTo>
                      <a:pt x="714089" y="34766"/>
                    </a:moveTo>
                    <a:lnTo>
                      <a:pt x="714089" y="0"/>
                    </a:lnTo>
                    <a:lnTo>
                      <a:pt x="0" y="0"/>
                    </a:lnTo>
                    <a:lnTo>
                      <a:pt x="0" y="34766"/>
                    </a:lnTo>
                    <a:cubicBezTo>
                      <a:pt x="0" y="34766"/>
                      <a:pt x="0" y="40291"/>
                      <a:pt x="34195" y="43624"/>
                    </a:cubicBezTo>
                    <a:lnTo>
                      <a:pt x="88487" y="56102"/>
                    </a:lnTo>
                    <a:lnTo>
                      <a:pt x="628460" y="56102"/>
                    </a:lnTo>
                    <a:lnTo>
                      <a:pt x="682847" y="43624"/>
                    </a:lnTo>
                    <a:cubicBezTo>
                      <a:pt x="717042" y="40195"/>
                      <a:pt x="714089" y="34766"/>
                      <a:pt x="714089" y="34766"/>
                    </a:cubicBezTo>
                    <a:close/>
                  </a:path>
                </a:pathLst>
              </a:custGeom>
              <a:grpFill/>
              <a:ln w="9525" cap="flat">
                <a:noFill/>
                <a:prstDash val="solid"/>
                <a:miter/>
              </a:ln>
            </p:spPr>
            <p:txBody>
              <a:bodyPr rtlCol="0" anchor="ctr"/>
              <a:lstStyle/>
              <a:p>
                <a:endParaRPr lang="en-GB">
                  <a:solidFill>
                    <a:schemeClr val="bg1"/>
                  </a:solidFill>
                </a:endParaRPr>
              </a:p>
            </p:txBody>
          </p:sp>
          <p:sp>
            <p:nvSpPr>
              <p:cNvPr id="57" name="Freeform: Shape 357">
                <a:extLst>
                  <a:ext uri="{FF2B5EF4-FFF2-40B4-BE49-F238E27FC236}">
                    <a16:creationId xmlns:a16="http://schemas.microsoft.com/office/drawing/2014/main" id="{F0CC8EB5-3704-4D7B-8B0F-746271594E49}"/>
                  </a:ext>
                </a:extLst>
              </p:cNvPr>
              <p:cNvSpPr/>
              <p:nvPr/>
            </p:nvSpPr>
            <p:spPr>
              <a:xfrm>
                <a:off x="9303358" y="5117727"/>
                <a:ext cx="557307" cy="440150"/>
              </a:xfrm>
              <a:custGeom>
                <a:avLst/>
                <a:gdLst>
                  <a:gd name="connsiteX0" fmla="*/ 557308 w 557307"/>
                  <a:gd name="connsiteY0" fmla="*/ 13240 h 440150"/>
                  <a:gd name="connsiteX1" fmla="*/ 544068 w 557307"/>
                  <a:gd name="connsiteY1" fmla="*/ 0 h 440150"/>
                  <a:gd name="connsiteX2" fmla="*/ 13240 w 557307"/>
                  <a:gd name="connsiteY2" fmla="*/ 0 h 440150"/>
                  <a:gd name="connsiteX3" fmla="*/ 0 w 557307"/>
                  <a:gd name="connsiteY3" fmla="*/ 13240 h 440150"/>
                  <a:gd name="connsiteX4" fmla="*/ 0 w 557307"/>
                  <a:gd name="connsiteY4" fmla="*/ 440150 h 440150"/>
                  <a:gd name="connsiteX5" fmla="*/ 557308 w 557307"/>
                  <a:gd name="connsiteY5" fmla="*/ 440150 h 440150"/>
                  <a:gd name="connsiteX6" fmla="*/ 557308 w 557307"/>
                  <a:gd name="connsiteY6" fmla="*/ 13240 h 440150"/>
                  <a:gd name="connsiteX7" fmla="*/ 484346 w 557307"/>
                  <a:gd name="connsiteY7" fmla="*/ 385477 h 440150"/>
                  <a:gd name="connsiteX8" fmla="*/ 72962 w 557307"/>
                  <a:gd name="connsiteY8" fmla="*/ 385477 h 440150"/>
                  <a:gd name="connsiteX9" fmla="*/ 72962 w 557307"/>
                  <a:gd name="connsiteY9" fmla="*/ 60579 h 440150"/>
                  <a:gd name="connsiteX10" fmla="*/ 484346 w 557307"/>
                  <a:gd name="connsiteY10" fmla="*/ 60579 h 440150"/>
                  <a:gd name="connsiteX11" fmla="*/ 484346 w 557307"/>
                  <a:gd name="connsiteY11" fmla="*/ 385477 h 44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307" h="440150">
                    <a:moveTo>
                      <a:pt x="557308" y="13240"/>
                    </a:moveTo>
                    <a:cubicBezTo>
                      <a:pt x="557308" y="5906"/>
                      <a:pt x="551402" y="0"/>
                      <a:pt x="544068" y="0"/>
                    </a:cubicBezTo>
                    <a:lnTo>
                      <a:pt x="13240" y="0"/>
                    </a:lnTo>
                    <a:cubicBezTo>
                      <a:pt x="5906" y="0"/>
                      <a:pt x="0" y="5906"/>
                      <a:pt x="0" y="13240"/>
                    </a:cubicBezTo>
                    <a:lnTo>
                      <a:pt x="0" y="440150"/>
                    </a:lnTo>
                    <a:lnTo>
                      <a:pt x="557308" y="440150"/>
                    </a:lnTo>
                    <a:lnTo>
                      <a:pt x="557308" y="13240"/>
                    </a:lnTo>
                    <a:close/>
                    <a:moveTo>
                      <a:pt x="484346" y="385477"/>
                    </a:moveTo>
                    <a:lnTo>
                      <a:pt x="72962" y="385477"/>
                    </a:lnTo>
                    <a:lnTo>
                      <a:pt x="72962" y="60579"/>
                    </a:lnTo>
                    <a:lnTo>
                      <a:pt x="484346" y="60579"/>
                    </a:lnTo>
                    <a:lnTo>
                      <a:pt x="484346" y="385477"/>
                    </a:lnTo>
                    <a:close/>
                  </a:path>
                </a:pathLst>
              </a:custGeom>
              <a:grpFill/>
              <a:ln w="9525" cap="flat">
                <a:noFill/>
                <a:prstDash val="solid"/>
                <a:miter/>
              </a:ln>
            </p:spPr>
            <p:txBody>
              <a:bodyPr rtlCol="0" anchor="ctr"/>
              <a:lstStyle/>
              <a:p>
                <a:endParaRPr lang="en-GB">
                  <a:solidFill>
                    <a:schemeClr val="bg1"/>
                  </a:solidFill>
                </a:endParaRPr>
              </a:p>
            </p:txBody>
          </p:sp>
        </p:grpSp>
        <p:sp>
          <p:nvSpPr>
            <p:cNvPr id="55" name="Freeform: Shape 358">
              <a:extLst>
                <a:ext uri="{FF2B5EF4-FFF2-40B4-BE49-F238E27FC236}">
                  <a16:creationId xmlns:a16="http://schemas.microsoft.com/office/drawing/2014/main" id="{5F8EF276-2B3E-4CCE-9C84-48C984E8C3EA}"/>
                </a:ext>
              </a:extLst>
            </p:cNvPr>
            <p:cNvSpPr/>
            <p:nvPr/>
          </p:nvSpPr>
          <p:spPr>
            <a:xfrm>
              <a:off x="9496183" y="5446149"/>
              <a:ext cx="209245" cy="114751"/>
            </a:xfrm>
            <a:custGeom>
              <a:avLst/>
              <a:gdLst>
                <a:gd name="connsiteX0" fmla="*/ 276701 w 302038"/>
                <a:gd name="connsiteY0" fmla="*/ 0 h 165639"/>
                <a:gd name="connsiteX1" fmla="*/ 251269 w 302038"/>
                <a:gd name="connsiteY1" fmla="*/ 25432 h 165639"/>
                <a:gd name="connsiteX2" fmla="*/ 252222 w 302038"/>
                <a:gd name="connsiteY2" fmla="*/ 32290 h 165639"/>
                <a:gd name="connsiteX3" fmla="*/ 179546 w 302038"/>
                <a:gd name="connsiteY3" fmla="*/ 103918 h 165639"/>
                <a:gd name="connsiteX4" fmla="*/ 172403 w 302038"/>
                <a:gd name="connsiteY4" fmla="*/ 102870 h 165639"/>
                <a:gd name="connsiteX5" fmla="*/ 164497 w 302038"/>
                <a:gd name="connsiteY5" fmla="*/ 104108 h 165639"/>
                <a:gd name="connsiteX6" fmla="*/ 129635 w 302038"/>
                <a:gd name="connsiteY6" fmla="*/ 71819 h 165639"/>
                <a:gd name="connsiteX7" fmla="*/ 130397 w 302038"/>
                <a:gd name="connsiteY7" fmla="*/ 65723 h 165639"/>
                <a:gd name="connsiteX8" fmla="*/ 104965 w 302038"/>
                <a:gd name="connsiteY8" fmla="*/ 40291 h 165639"/>
                <a:gd name="connsiteX9" fmla="*/ 79534 w 302038"/>
                <a:gd name="connsiteY9" fmla="*/ 65723 h 165639"/>
                <a:gd name="connsiteX10" fmla="*/ 80296 w 302038"/>
                <a:gd name="connsiteY10" fmla="*/ 71914 h 165639"/>
                <a:gd name="connsiteX11" fmla="*/ 33242 w 302038"/>
                <a:gd name="connsiteY11" fmla="*/ 116014 h 165639"/>
                <a:gd name="connsiteX12" fmla="*/ 25432 w 302038"/>
                <a:gd name="connsiteY12" fmla="*/ 114776 h 165639"/>
                <a:gd name="connsiteX13" fmla="*/ 0 w 302038"/>
                <a:gd name="connsiteY13" fmla="*/ 140208 h 165639"/>
                <a:gd name="connsiteX14" fmla="*/ 25432 w 302038"/>
                <a:gd name="connsiteY14" fmla="*/ 165640 h 165639"/>
                <a:gd name="connsiteX15" fmla="*/ 50864 w 302038"/>
                <a:gd name="connsiteY15" fmla="*/ 140208 h 165639"/>
                <a:gd name="connsiteX16" fmla="*/ 50102 w 302038"/>
                <a:gd name="connsiteY16" fmla="*/ 134017 h 165639"/>
                <a:gd name="connsiteX17" fmla="*/ 97155 w 302038"/>
                <a:gd name="connsiteY17" fmla="*/ 89916 h 165639"/>
                <a:gd name="connsiteX18" fmla="*/ 104965 w 302038"/>
                <a:gd name="connsiteY18" fmla="*/ 91154 h 165639"/>
                <a:gd name="connsiteX19" fmla="*/ 112871 w 302038"/>
                <a:gd name="connsiteY19" fmla="*/ 89916 h 165639"/>
                <a:gd name="connsiteX20" fmla="*/ 147638 w 302038"/>
                <a:gd name="connsiteY20" fmla="*/ 122206 h 165639"/>
                <a:gd name="connsiteX21" fmla="*/ 146876 w 302038"/>
                <a:gd name="connsiteY21" fmla="*/ 128302 h 165639"/>
                <a:gd name="connsiteX22" fmla="*/ 172307 w 302038"/>
                <a:gd name="connsiteY22" fmla="*/ 153734 h 165639"/>
                <a:gd name="connsiteX23" fmla="*/ 197739 w 302038"/>
                <a:gd name="connsiteY23" fmla="*/ 128302 h 165639"/>
                <a:gd name="connsiteX24" fmla="*/ 196787 w 302038"/>
                <a:gd name="connsiteY24" fmla="*/ 121444 h 165639"/>
                <a:gd name="connsiteX25" fmla="*/ 269462 w 302038"/>
                <a:gd name="connsiteY25" fmla="*/ 49816 h 165639"/>
                <a:gd name="connsiteX26" fmla="*/ 276606 w 302038"/>
                <a:gd name="connsiteY26" fmla="*/ 50864 h 165639"/>
                <a:gd name="connsiteX27" fmla="*/ 302038 w 302038"/>
                <a:gd name="connsiteY27" fmla="*/ 25432 h 165639"/>
                <a:gd name="connsiteX28" fmla="*/ 276701 w 302038"/>
                <a:gd name="connsiteY28" fmla="*/ 0 h 1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2038" h="165639">
                  <a:moveTo>
                    <a:pt x="276701" y="0"/>
                  </a:moveTo>
                  <a:cubicBezTo>
                    <a:pt x="262700" y="0"/>
                    <a:pt x="251269" y="11335"/>
                    <a:pt x="251269" y="25432"/>
                  </a:cubicBezTo>
                  <a:cubicBezTo>
                    <a:pt x="251269" y="27813"/>
                    <a:pt x="251651" y="30099"/>
                    <a:pt x="252222" y="32290"/>
                  </a:cubicBezTo>
                  <a:lnTo>
                    <a:pt x="179546" y="103918"/>
                  </a:lnTo>
                  <a:cubicBezTo>
                    <a:pt x="177260" y="103251"/>
                    <a:pt x="174879" y="102870"/>
                    <a:pt x="172403" y="102870"/>
                  </a:cubicBezTo>
                  <a:cubicBezTo>
                    <a:pt x="169640" y="102870"/>
                    <a:pt x="166973" y="103346"/>
                    <a:pt x="164497" y="104108"/>
                  </a:cubicBezTo>
                  <a:lnTo>
                    <a:pt x="129635" y="71819"/>
                  </a:lnTo>
                  <a:cubicBezTo>
                    <a:pt x="130112" y="69914"/>
                    <a:pt x="130397" y="67818"/>
                    <a:pt x="130397" y="65723"/>
                  </a:cubicBezTo>
                  <a:cubicBezTo>
                    <a:pt x="130397" y="51721"/>
                    <a:pt x="119063" y="40291"/>
                    <a:pt x="104965" y="40291"/>
                  </a:cubicBezTo>
                  <a:cubicBezTo>
                    <a:pt x="90964" y="40291"/>
                    <a:pt x="79534" y="51626"/>
                    <a:pt x="79534" y="65723"/>
                  </a:cubicBezTo>
                  <a:cubicBezTo>
                    <a:pt x="79534" y="67818"/>
                    <a:pt x="79819" y="69914"/>
                    <a:pt x="80296" y="71914"/>
                  </a:cubicBezTo>
                  <a:lnTo>
                    <a:pt x="33242" y="116014"/>
                  </a:lnTo>
                  <a:cubicBezTo>
                    <a:pt x="30766" y="115252"/>
                    <a:pt x="28194" y="114776"/>
                    <a:pt x="25432" y="114776"/>
                  </a:cubicBezTo>
                  <a:cubicBezTo>
                    <a:pt x="11430" y="114776"/>
                    <a:pt x="0" y="126111"/>
                    <a:pt x="0" y="140208"/>
                  </a:cubicBezTo>
                  <a:cubicBezTo>
                    <a:pt x="0" y="154210"/>
                    <a:pt x="11430" y="165640"/>
                    <a:pt x="25432" y="165640"/>
                  </a:cubicBezTo>
                  <a:cubicBezTo>
                    <a:pt x="39433" y="165640"/>
                    <a:pt x="50864" y="154305"/>
                    <a:pt x="50864" y="140208"/>
                  </a:cubicBezTo>
                  <a:cubicBezTo>
                    <a:pt x="50864" y="138113"/>
                    <a:pt x="50578" y="136017"/>
                    <a:pt x="50102" y="134017"/>
                  </a:cubicBezTo>
                  <a:lnTo>
                    <a:pt x="97155" y="89916"/>
                  </a:lnTo>
                  <a:cubicBezTo>
                    <a:pt x="99632" y="90678"/>
                    <a:pt x="102203" y="91154"/>
                    <a:pt x="104965" y="91154"/>
                  </a:cubicBezTo>
                  <a:cubicBezTo>
                    <a:pt x="107728" y="91154"/>
                    <a:pt x="110395" y="90678"/>
                    <a:pt x="112871" y="89916"/>
                  </a:cubicBezTo>
                  <a:lnTo>
                    <a:pt x="147638" y="122206"/>
                  </a:lnTo>
                  <a:cubicBezTo>
                    <a:pt x="147161" y="124111"/>
                    <a:pt x="146876" y="126206"/>
                    <a:pt x="146876" y="128302"/>
                  </a:cubicBezTo>
                  <a:cubicBezTo>
                    <a:pt x="146876" y="142304"/>
                    <a:pt x="158306" y="153734"/>
                    <a:pt x="172307" y="153734"/>
                  </a:cubicBezTo>
                  <a:cubicBezTo>
                    <a:pt x="186309" y="153734"/>
                    <a:pt x="197739" y="142399"/>
                    <a:pt x="197739" y="128302"/>
                  </a:cubicBezTo>
                  <a:cubicBezTo>
                    <a:pt x="197739" y="125921"/>
                    <a:pt x="197358" y="123635"/>
                    <a:pt x="196787" y="121444"/>
                  </a:cubicBezTo>
                  <a:lnTo>
                    <a:pt x="269462" y="49816"/>
                  </a:lnTo>
                  <a:cubicBezTo>
                    <a:pt x="271748" y="50483"/>
                    <a:pt x="274130" y="50864"/>
                    <a:pt x="276606" y="50864"/>
                  </a:cubicBezTo>
                  <a:cubicBezTo>
                    <a:pt x="290608" y="50864"/>
                    <a:pt x="302038" y="39529"/>
                    <a:pt x="302038" y="25432"/>
                  </a:cubicBezTo>
                  <a:cubicBezTo>
                    <a:pt x="302133" y="11430"/>
                    <a:pt x="290703" y="0"/>
                    <a:pt x="276701" y="0"/>
                  </a:cubicBezTo>
                  <a:close/>
                </a:path>
              </a:pathLst>
            </a:custGeom>
            <a:solidFill>
              <a:schemeClr val="bg1"/>
            </a:solidFill>
            <a:ln w="9525" cap="flat">
              <a:noFill/>
              <a:prstDash val="solid"/>
              <a:miter/>
            </a:ln>
          </p:spPr>
          <p:txBody>
            <a:bodyPr rtlCol="0" anchor="ctr"/>
            <a:lstStyle/>
            <a:p>
              <a:endParaRPr lang="en-GB">
                <a:solidFill>
                  <a:schemeClr val="bg1"/>
                </a:solidFill>
              </a:endParaRPr>
            </a:p>
          </p:txBody>
        </p:sp>
      </p:grpSp>
    </p:spTree>
    <p:extLst>
      <p:ext uri="{BB962C8B-B14F-4D97-AF65-F5344CB8AC3E}">
        <p14:creationId xmlns:p14="http://schemas.microsoft.com/office/powerpoint/2010/main" val="3834009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a-DK" dirty="0"/>
              <a:t>POLICY LINKS</a:t>
            </a:r>
            <a:endParaRPr lang="en-GB" dirty="0"/>
          </a:p>
        </p:txBody>
      </p:sp>
      <p:pic>
        <p:nvPicPr>
          <p:cNvPr id="12" name="Picture 11">
            <a:hlinkClick r:id="rId3"/>
            <a:extLst>
              <a:ext uri="{FF2B5EF4-FFF2-40B4-BE49-F238E27FC236}">
                <a16:creationId xmlns:a16="http://schemas.microsoft.com/office/drawing/2014/main" id="{FDFFDA16-392F-FF4B-8438-5CA594465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9521" y="161940"/>
            <a:ext cx="2451099" cy="4468003"/>
          </a:xfrm>
          <a:prstGeom prst="rect">
            <a:avLst/>
          </a:prstGeom>
        </p:spPr>
      </p:pic>
      <p:sp>
        <p:nvSpPr>
          <p:cNvPr id="5" name="Footer Placeholder 4"/>
          <p:cNvSpPr>
            <a:spLocks noGrp="1"/>
          </p:cNvSpPr>
          <p:nvPr>
            <p:ph type="ftr" sz="quarter" idx="15"/>
          </p:nvPr>
        </p:nvSpPr>
        <p:spPr/>
        <p:txBody>
          <a:bodyPr/>
          <a:lstStyle/>
          <a:p>
            <a:r>
              <a:rPr lang="en-GB" dirty="0">
                <a:solidFill>
                  <a:schemeClr val="bg1"/>
                </a:solidFill>
              </a:rPr>
              <a:t>International treaties – </a:t>
            </a:r>
            <a:r>
              <a:rPr lang="en-GB" i="1" dirty="0">
                <a:solidFill>
                  <a:schemeClr val="bg1"/>
                </a:solidFill>
              </a:rPr>
              <a:t>national progress based on national GBIF data publication</a:t>
            </a:r>
          </a:p>
        </p:txBody>
      </p:sp>
      <p:pic>
        <p:nvPicPr>
          <p:cNvPr id="17" name="Picture 4" descr="Image result for sustainable development goals"/>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rightnessContrast bright="18000"/>
                    </a14:imgEffect>
                  </a14:imgLayer>
                </a14:imgProps>
              </a:ext>
              <a:ext uri="{28A0092B-C50C-407E-A947-70E740481C1C}">
                <a14:useLocalDpi xmlns:a14="http://schemas.microsoft.com/office/drawing/2010/main" val="0"/>
              </a:ext>
            </a:extLst>
          </a:blip>
          <a:srcRect l="19318" r="9032"/>
          <a:stretch/>
        </p:blipFill>
        <p:spPr bwMode="auto">
          <a:xfrm>
            <a:off x="528462" y="3778226"/>
            <a:ext cx="2462597" cy="7332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93E15DC-888B-D947-A512-D16F730EFF6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6000"/>
                    </a14:imgEffect>
                  </a14:imgLayer>
                </a14:imgProps>
              </a:ext>
              <a:ext uri="{28A0092B-C50C-407E-A947-70E740481C1C}">
                <a14:useLocalDpi xmlns:a14="http://schemas.microsoft.com/office/drawing/2010/main" val="0"/>
              </a:ext>
            </a:extLst>
          </a:blip>
          <a:stretch>
            <a:fillRect/>
          </a:stretch>
        </p:blipFill>
        <p:spPr>
          <a:xfrm>
            <a:off x="383782" y="2436459"/>
            <a:ext cx="2877696" cy="1118276"/>
          </a:xfrm>
          <a:prstGeom prst="rect">
            <a:avLst/>
          </a:prstGeom>
        </p:spPr>
      </p:pic>
      <p:pic>
        <p:nvPicPr>
          <p:cNvPr id="14" name="Picture 13">
            <a:extLst>
              <a:ext uri="{FF2B5EF4-FFF2-40B4-BE49-F238E27FC236}">
                <a16:creationId xmlns:a16="http://schemas.microsoft.com/office/drawing/2014/main" id="{EE86C532-359E-5849-8841-21AA64223E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4671" y="65656"/>
            <a:ext cx="5092700" cy="6134100"/>
          </a:xfrm>
          <a:prstGeom prst="rect">
            <a:avLst/>
          </a:prstGeom>
        </p:spPr>
      </p:pic>
      <p:pic>
        <p:nvPicPr>
          <p:cNvPr id="21" name="Picture 20">
            <a:extLst>
              <a:ext uri="{FF2B5EF4-FFF2-40B4-BE49-F238E27FC236}">
                <a16:creationId xmlns:a16="http://schemas.microsoft.com/office/drawing/2014/main" id="{89CA3B23-93E8-A741-8DD9-4C08637827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95154" y="1985114"/>
            <a:ext cx="2516115" cy="1131061"/>
          </a:xfrm>
          <a:prstGeom prst="rect">
            <a:avLst/>
          </a:prstGeom>
        </p:spPr>
      </p:pic>
      <p:pic>
        <p:nvPicPr>
          <p:cNvPr id="26" name="Picture 25">
            <a:hlinkClick r:id="rId3"/>
            <a:extLst>
              <a:ext uri="{FF2B5EF4-FFF2-40B4-BE49-F238E27FC236}">
                <a16:creationId xmlns:a16="http://schemas.microsoft.com/office/drawing/2014/main" id="{6D5CFCA0-096D-7B48-9E92-5B22F7214A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9520" y="4722634"/>
            <a:ext cx="2451099" cy="1613123"/>
          </a:xfrm>
          <a:prstGeom prst="rect">
            <a:avLst/>
          </a:prstGeom>
        </p:spPr>
      </p:pic>
      <p:cxnSp>
        <p:nvCxnSpPr>
          <p:cNvPr id="9" name="Straight Arrow Connector 8"/>
          <p:cNvCxnSpPr>
            <a:cxnSpLocks/>
          </p:cNvCxnSpPr>
          <p:nvPr/>
        </p:nvCxnSpPr>
        <p:spPr>
          <a:xfrm flipV="1">
            <a:off x="4623358" y="3013088"/>
            <a:ext cx="3618274" cy="2910902"/>
          </a:xfrm>
          <a:prstGeom prst="straightConnector1">
            <a:avLst/>
          </a:prstGeom>
          <a:ln w="76200" cap="rnd">
            <a:solidFill>
              <a:schemeClr val="accent3"/>
            </a:solidFill>
            <a:round/>
            <a:headEnd type="none" w="sm" len="sm"/>
            <a:tailEnd type="arrow"/>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6C62ED3F-0792-724A-A676-236159727CCF}"/>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51000"/>
                    </a14:imgEffect>
                  </a14:imgLayer>
                </a14:imgProps>
              </a:ext>
              <a:ext uri="{28A0092B-C50C-407E-A947-70E740481C1C}">
                <a14:useLocalDpi xmlns:a14="http://schemas.microsoft.com/office/drawing/2010/main" val="0"/>
              </a:ext>
            </a:extLst>
          </a:blip>
          <a:stretch>
            <a:fillRect/>
          </a:stretch>
        </p:blipFill>
        <p:spPr>
          <a:xfrm>
            <a:off x="648683" y="4629943"/>
            <a:ext cx="1956294" cy="1342109"/>
          </a:xfrm>
          <a:prstGeom prst="rect">
            <a:avLst/>
          </a:prstGeom>
        </p:spPr>
      </p:pic>
    </p:spTree>
    <p:extLst>
      <p:ext uri="{BB962C8B-B14F-4D97-AF65-F5344CB8AC3E}">
        <p14:creationId xmlns:p14="http://schemas.microsoft.com/office/powerpoint/2010/main" val="1060766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28CE5-49BA-0E4E-88B8-22C0A3FC0444}"/>
              </a:ext>
            </a:extLst>
          </p:cNvPr>
          <p:cNvSpPr>
            <a:spLocks noGrp="1"/>
          </p:cNvSpPr>
          <p:nvPr>
            <p:ph type="title"/>
          </p:nvPr>
        </p:nvSpPr>
        <p:spPr/>
        <p:txBody>
          <a:bodyPr/>
          <a:lstStyle/>
          <a:p>
            <a:r>
              <a:rPr lang="en-GB" dirty="0">
                <a:solidFill>
                  <a:schemeClr val="bg1"/>
                </a:solidFill>
              </a:rPr>
              <a:t>Policy Links: Aichi targets</a:t>
            </a:r>
            <a:r>
              <a:rPr lang="en-DK">
                <a:solidFill>
                  <a:schemeClr val="bg1"/>
                </a:solidFill>
              </a:rPr>
              <a:t>upporting </a:t>
            </a:r>
            <a:r>
              <a:rPr lang="en-DK" dirty="0">
                <a:solidFill>
                  <a:schemeClr val="bg1"/>
                </a:solidFill>
              </a:rPr>
              <a:t>biodiversity indicators</a:t>
            </a:r>
          </a:p>
        </p:txBody>
      </p:sp>
      <p:sp>
        <p:nvSpPr>
          <p:cNvPr id="16" name="Text Placeholder 15">
            <a:extLst>
              <a:ext uri="{FF2B5EF4-FFF2-40B4-BE49-F238E27FC236}">
                <a16:creationId xmlns:a16="http://schemas.microsoft.com/office/drawing/2014/main" id="{E1B5910F-6781-724F-89ED-FB5EF1D6EAD6}"/>
              </a:ext>
            </a:extLst>
          </p:cNvPr>
          <p:cNvSpPr>
            <a:spLocks noGrp="1"/>
          </p:cNvSpPr>
          <p:nvPr>
            <p:ph type="body" sz="quarter" idx="17"/>
          </p:nvPr>
        </p:nvSpPr>
        <p:spPr>
          <a:xfrm>
            <a:off x="255588" y="3543301"/>
            <a:ext cx="2833686" cy="2441574"/>
          </a:xfrm>
        </p:spPr>
        <p:txBody>
          <a:bodyPr/>
          <a:lstStyle/>
          <a:p>
            <a:r>
              <a:rPr lang="en-DK" dirty="0">
                <a:solidFill>
                  <a:schemeClr val="bg1"/>
                </a:solidFill>
              </a:rPr>
              <a:t>- Trend in invasive alien species introductions (through Global Register of Introduced and Invasive Species)</a:t>
            </a:r>
          </a:p>
        </p:txBody>
      </p:sp>
      <p:sp>
        <p:nvSpPr>
          <p:cNvPr id="17" name="Text Placeholder 16">
            <a:extLst>
              <a:ext uri="{FF2B5EF4-FFF2-40B4-BE49-F238E27FC236}">
                <a16:creationId xmlns:a16="http://schemas.microsoft.com/office/drawing/2014/main" id="{DB96D482-BBD6-694D-9E50-6BAF015EB02B}"/>
              </a:ext>
            </a:extLst>
          </p:cNvPr>
          <p:cNvSpPr>
            <a:spLocks noGrp="1"/>
          </p:cNvSpPr>
          <p:nvPr>
            <p:ph type="body" sz="quarter" idx="18"/>
          </p:nvPr>
        </p:nvSpPr>
        <p:spPr/>
        <p:txBody>
          <a:bodyPr/>
          <a:lstStyle/>
          <a:p>
            <a:pPr marL="342900" indent="-342900">
              <a:buFontTx/>
              <a:buChar char="-"/>
            </a:pPr>
            <a:r>
              <a:rPr lang="en-DK" dirty="0">
                <a:solidFill>
                  <a:schemeClr val="bg1"/>
                </a:solidFill>
              </a:rPr>
              <a:t>Species Protection Index</a:t>
            </a:r>
          </a:p>
          <a:p>
            <a:pPr marL="342900" indent="-342900">
              <a:buFontTx/>
              <a:buChar char="-"/>
            </a:pPr>
            <a:r>
              <a:rPr lang="en-DK" dirty="0">
                <a:solidFill>
                  <a:schemeClr val="bg1"/>
                </a:solidFill>
              </a:rPr>
              <a:t>Protected Area Representativeness Index</a:t>
            </a:r>
          </a:p>
        </p:txBody>
      </p:sp>
      <p:sp>
        <p:nvSpPr>
          <p:cNvPr id="18" name="Text Placeholder 17">
            <a:extLst>
              <a:ext uri="{FF2B5EF4-FFF2-40B4-BE49-F238E27FC236}">
                <a16:creationId xmlns:a16="http://schemas.microsoft.com/office/drawing/2014/main" id="{06C0E395-4DE2-FE49-AE07-CE05163D09EC}"/>
              </a:ext>
            </a:extLst>
          </p:cNvPr>
          <p:cNvSpPr>
            <a:spLocks noGrp="1"/>
          </p:cNvSpPr>
          <p:nvPr>
            <p:ph type="body" sz="quarter" idx="19"/>
          </p:nvPr>
        </p:nvSpPr>
        <p:spPr/>
        <p:txBody>
          <a:bodyPr>
            <a:normAutofit fontScale="92500" lnSpcReduction="10000"/>
          </a:bodyPr>
          <a:lstStyle/>
          <a:p>
            <a:pPr marL="342900" indent="-342900">
              <a:buFontTx/>
              <a:buChar char="-"/>
            </a:pPr>
            <a:r>
              <a:rPr lang="en-DK" dirty="0">
                <a:solidFill>
                  <a:schemeClr val="bg1"/>
                </a:solidFill>
              </a:rPr>
              <a:t>Comprehensiveness of conservation of socioeconomically/culturally valuable species</a:t>
            </a:r>
          </a:p>
          <a:p>
            <a:pPr marL="342900" indent="-342900">
              <a:buFontTx/>
              <a:buChar char="-"/>
            </a:pPr>
            <a:r>
              <a:rPr lang="en-DK" dirty="0">
                <a:solidFill>
                  <a:schemeClr val="bg1"/>
                </a:solidFill>
              </a:rPr>
              <a:t>Agrobiodiversity Index</a:t>
            </a:r>
          </a:p>
          <a:p>
            <a:pPr marL="342900" indent="-342900">
              <a:buFontTx/>
              <a:buChar char="-"/>
            </a:pPr>
            <a:r>
              <a:rPr lang="en-DK" dirty="0">
                <a:solidFill>
                  <a:schemeClr val="bg1"/>
                </a:solidFill>
              </a:rPr>
              <a:t>Crop Wild Relative Index</a:t>
            </a:r>
          </a:p>
        </p:txBody>
      </p:sp>
      <p:sp>
        <p:nvSpPr>
          <p:cNvPr id="19" name="Text Placeholder 18">
            <a:extLst>
              <a:ext uri="{FF2B5EF4-FFF2-40B4-BE49-F238E27FC236}">
                <a16:creationId xmlns:a16="http://schemas.microsoft.com/office/drawing/2014/main" id="{7FEA61F6-73E7-F849-BD0B-164719B7546D}"/>
              </a:ext>
            </a:extLst>
          </p:cNvPr>
          <p:cNvSpPr>
            <a:spLocks noGrp="1"/>
          </p:cNvSpPr>
          <p:nvPr>
            <p:ph type="body" sz="quarter" idx="20"/>
          </p:nvPr>
        </p:nvSpPr>
        <p:spPr/>
        <p:txBody>
          <a:bodyPr/>
          <a:lstStyle/>
          <a:p>
            <a:pPr marL="342900" indent="-342900">
              <a:buFontTx/>
              <a:buChar char="-"/>
            </a:pPr>
            <a:r>
              <a:rPr lang="en-DK" dirty="0">
                <a:solidFill>
                  <a:schemeClr val="bg1"/>
                </a:solidFill>
              </a:rPr>
              <a:t>Growth in species occurrence records accessible through GBIF</a:t>
            </a:r>
          </a:p>
          <a:p>
            <a:pPr marL="342900" indent="-342900">
              <a:buFontTx/>
              <a:buChar char="-"/>
            </a:pPr>
            <a:r>
              <a:rPr lang="en-DK" dirty="0">
                <a:solidFill>
                  <a:schemeClr val="bg1"/>
                </a:solidFill>
              </a:rPr>
              <a:t>Species Status Information Index</a:t>
            </a:r>
          </a:p>
        </p:txBody>
      </p:sp>
      <p:sp>
        <p:nvSpPr>
          <p:cNvPr id="11" name="Footer Placeholder 10">
            <a:extLst>
              <a:ext uri="{FF2B5EF4-FFF2-40B4-BE49-F238E27FC236}">
                <a16:creationId xmlns:a16="http://schemas.microsoft.com/office/drawing/2014/main" id="{64CABEB2-443B-C248-A8F5-38D9E8A35F17}"/>
              </a:ext>
            </a:extLst>
          </p:cNvPr>
          <p:cNvSpPr>
            <a:spLocks noGrp="1"/>
          </p:cNvSpPr>
          <p:nvPr>
            <p:ph type="ftr" sz="quarter" idx="21"/>
          </p:nvPr>
        </p:nvSpPr>
        <p:spPr/>
        <p:txBody>
          <a:bodyPr/>
          <a:lstStyle/>
          <a:p>
            <a:r>
              <a:rPr lang="en-GB" dirty="0">
                <a:solidFill>
                  <a:schemeClr val="bg1"/>
                </a:solidFill>
                <a:hlinkClick r:id="rId3">
                  <a:extLst>
                    <a:ext uri="{A12FA001-AC4F-418D-AE19-62706E023703}">
                      <ahyp:hlinkClr xmlns:ahyp="http://schemas.microsoft.com/office/drawing/2018/hyperlinkcolor" val="tx"/>
                    </a:ext>
                  </a:extLst>
                </a:hlinkClick>
              </a:rPr>
              <a:t>https://www.cbd.int/cooperation/csp/gbif.shtml</a:t>
            </a:r>
            <a:r>
              <a:rPr lang="en-GB" dirty="0">
                <a:solidFill>
                  <a:schemeClr val="bg1"/>
                </a:solidFill>
              </a:rPr>
              <a:t> | </a:t>
            </a:r>
            <a:r>
              <a:rPr lang="en-GB" dirty="0">
                <a:solidFill>
                  <a:schemeClr val="bg1"/>
                </a:solidFill>
                <a:hlinkClick r:id="rId4">
                  <a:extLst>
                    <a:ext uri="{A12FA001-AC4F-418D-AE19-62706E023703}">
                      <ahyp:hlinkClr xmlns:ahyp="http://schemas.microsoft.com/office/drawing/2018/hyperlinkcolor" val="tx"/>
                    </a:ext>
                  </a:extLst>
                </a:hlinkClick>
              </a:rPr>
              <a:t>https://www.cbd.int/csp/survey/GBIF.pdf</a:t>
            </a:r>
            <a:r>
              <a:rPr lang="en-GB" dirty="0">
                <a:solidFill>
                  <a:schemeClr val="bg1"/>
                </a:solidFill>
              </a:rPr>
              <a:t> </a:t>
            </a:r>
          </a:p>
        </p:txBody>
      </p:sp>
      <p:pic>
        <p:nvPicPr>
          <p:cNvPr id="6" name="Picture 5">
            <a:hlinkClick r:id="rId3"/>
            <a:extLst>
              <a:ext uri="{FF2B5EF4-FFF2-40B4-BE49-F238E27FC236}">
                <a16:creationId xmlns:a16="http://schemas.microsoft.com/office/drawing/2014/main" id="{FDA0C4A3-D604-FB43-A759-5F6B87328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554" y="1078632"/>
            <a:ext cx="2142673" cy="2142673"/>
          </a:xfrm>
          <a:prstGeom prst="rect">
            <a:avLst/>
          </a:prstGeom>
        </p:spPr>
      </p:pic>
      <p:pic>
        <p:nvPicPr>
          <p:cNvPr id="8" name="Picture 7">
            <a:hlinkClick r:id="rId3"/>
            <a:extLst>
              <a:ext uri="{FF2B5EF4-FFF2-40B4-BE49-F238E27FC236}">
                <a16:creationId xmlns:a16="http://schemas.microsoft.com/office/drawing/2014/main" id="{C9E3F813-64B9-E845-9EAD-3A71C6DCA5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6484" y="1086569"/>
            <a:ext cx="2142672" cy="2128194"/>
          </a:xfrm>
          <a:prstGeom prst="rect">
            <a:avLst/>
          </a:prstGeom>
        </p:spPr>
      </p:pic>
      <p:pic>
        <p:nvPicPr>
          <p:cNvPr id="10" name="Picture 9">
            <a:hlinkClick r:id="rId3"/>
            <a:extLst>
              <a:ext uri="{FF2B5EF4-FFF2-40B4-BE49-F238E27FC236}">
                <a16:creationId xmlns:a16="http://schemas.microsoft.com/office/drawing/2014/main" id="{549D8EC8-F7B4-3043-9A62-F696038D9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5016" y="1116479"/>
            <a:ext cx="2142672" cy="2128848"/>
          </a:xfrm>
          <a:prstGeom prst="rect">
            <a:avLst/>
          </a:prstGeom>
        </p:spPr>
      </p:pic>
      <p:pic>
        <p:nvPicPr>
          <p:cNvPr id="13" name="Picture 12">
            <a:hlinkClick r:id="rId3"/>
            <a:extLst>
              <a:ext uri="{FF2B5EF4-FFF2-40B4-BE49-F238E27FC236}">
                <a16:creationId xmlns:a16="http://schemas.microsoft.com/office/drawing/2014/main" id="{3DAF4078-5F3F-4C48-BF49-1DB51F54DA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9240" y="1071938"/>
            <a:ext cx="2142672" cy="2128759"/>
          </a:xfrm>
          <a:prstGeom prst="rect">
            <a:avLst/>
          </a:prstGeom>
        </p:spPr>
      </p:pic>
    </p:spTree>
    <p:extLst>
      <p:ext uri="{BB962C8B-B14F-4D97-AF65-F5344CB8AC3E}">
        <p14:creationId xmlns:p14="http://schemas.microsoft.com/office/powerpoint/2010/main" val="1149460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F404B-A45D-744B-8FF6-CC15C530BCEF}"/>
              </a:ext>
            </a:extLst>
          </p:cNvPr>
          <p:cNvSpPr>
            <a:spLocks noGrp="1"/>
          </p:cNvSpPr>
          <p:nvPr>
            <p:ph type="title"/>
          </p:nvPr>
        </p:nvSpPr>
        <p:spPr>
          <a:xfrm>
            <a:off x="57614" y="372381"/>
            <a:ext cx="12076771" cy="558799"/>
          </a:xfrm>
        </p:spPr>
        <p:txBody>
          <a:bodyPr>
            <a:normAutofit/>
          </a:bodyPr>
          <a:lstStyle/>
          <a:p>
            <a:r>
              <a:rPr lang="en-US" dirty="0">
                <a:solidFill>
                  <a:schemeClr val="bg1"/>
                </a:solidFill>
              </a:rPr>
              <a:t>A data resource to support research and sustainable development</a:t>
            </a:r>
          </a:p>
        </p:txBody>
      </p:sp>
      <p:pic>
        <p:nvPicPr>
          <p:cNvPr id="29" name="Picture Placeholder 28">
            <a:extLst>
              <a:ext uri="{FF2B5EF4-FFF2-40B4-BE49-F238E27FC236}">
                <a16:creationId xmlns:a16="http://schemas.microsoft.com/office/drawing/2014/main" id="{1D0B9D40-F653-2243-9ECB-8CEB5670F6D8}"/>
              </a:ext>
            </a:extLst>
          </p:cNvPr>
          <p:cNvPicPr>
            <a:picLocks noGrp="1" noChangeAspect="1"/>
          </p:cNvPicPr>
          <p:nvPr>
            <p:ph type="pic" sz="quarter" idx="14"/>
          </p:nvPr>
        </p:nvPicPr>
        <p:blipFill rotWithShape="1">
          <a:blip r:embed="rId3" cstate="hqprint">
            <a:extLst>
              <a:ext uri="{28A0092B-C50C-407E-A947-70E740481C1C}">
                <a14:useLocalDpi xmlns:a14="http://schemas.microsoft.com/office/drawing/2010/main" val="0"/>
              </a:ext>
            </a:extLst>
          </a:blip>
          <a:srcRect t="11356" b="4597"/>
          <a:stretch/>
        </p:blipFill>
        <p:spPr>
          <a:xfrm>
            <a:off x="3208866" y="1249363"/>
            <a:ext cx="2828925" cy="2060575"/>
          </a:xfrm>
          <a:ln>
            <a:solidFill>
              <a:schemeClr val="accent1"/>
            </a:solidFill>
          </a:ln>
        </p:spPr>
      </p:pic>
      <p:pic>
        <p:nvPicPr>
          <p:cNvPr id="27" name="Picture Placeholder 26">
            <a:extLst>
              <a:ext uri="{FF2B5EF4-FFF2-40B4-BE49-F238E27FC236}">
                <a16:creationId xmlns:a16="http://schemas.microsoft.com/office/drawing/2014/main" id="{9A7081E5-AFF5-C64C-9551-8C2D665DC34A}"/>
              </a:ext>
            </a:extLst>
          </p:cNvPr>
          <p:cNvPicPr>
            <a:picLocks noGrp="1" noChangeAspect="1"/>
          </p:cNvPicPr>
          <p:nvPr>
            <p:ph type="pic" sz="quarter" idx="15"/>
          </p:nvPr>
        </p:nvPicPr>
        <p:blipFill rotWithShape="1">
          <a:blip r:embed="rId4" cstate="hqprint">
            <a:extLst>
              <a:ext uri="{28A0092B-C50C-407E-A947-70E740481C1C}">
                <a14:useLocalDpi xmlns:a14="http://schemas.microsoft.com/office/drawing/2010/main" val="0"/>
              </a:ext>
            </a:extLst>
          </a:blip>
          <a:srcRect t="11629" b="4584"/>
          <a:stretch/>
        </p:blipFill>
        <p:spPr>
          <a:xfrm>
            <a:off x="6162146" y="1249363"/>
            <a:ext cx="2828925" cy="2060575"/>
          </a:xfrm>
          <a:ln>
            <a:solidFill>
              <a:schemeClr val="accent1"/>
            </a:solidFill>
          </a:ln>
        </p:spPr>
      </p:pic>
      <p:sp>
        <p:nvSpPr>
          <p:cNvPr id="7" name="Text Placeholder 6">
            <a:extLst>
              <a:ext uri="{FF2B5EF4-FFF2-40B4-BE49-F238E27FC236}">
                <a16:creationId xmlns:a16="http://schemas.microsoft.com/office/drawing/2014/main" id="{392F54E0-5F81-C14C-B60A-CB1A42B25896}"/>
              </a:ext>
            </a:extLst>
          </p:cNvPr>
          <p:cNvSpPr>
            <a:spLocks noGrp="1"/>
          </p:cNvSpPr>
          <p:nvPr>
            <p:ph type="body" sz="quarter" idx="17"/>
          </p:nvPr>
        </p:nvSpPr>
        <p:spPr/>
        <p:txBody>
          <a:bodyPr/>
          <a:lstStyle/>
          <a:p>
            <a:r>
              <a:rPr lang="en-US" b="1" dirty="0">
                <a:solidFill>
                  <a:schemeClr val="bg1"/>
                </a:solidFill>
              </a:rPr>
              <a:t>Conservation</a:t>
            </a:r>
          </a:p>
          <a:p>
            <a:pPr marL="342900" indent="-342900">
              <a:buFontTx/>
              <a:buChar char="-"/>
            </a:pPr>
            <a:endParaRPr lang="en-US" sz="1800" dirty="0">
              <a:solidFill>
                <a:schemeClr val="bg1"/>
              </a:solidFill>
            </a:endParaRPr>
          </a:p>
          <a:p>
            <a:pPr marL="342900" indent="-342900">
              <a:buFontTx/>
              <a:buChar char="-"/>
            </a:pPr>
            <a:r>
              <a:rPr lang="en-US" sz="1800" dirty="0">
                <a:solidFill>
                  <a:schemeClr val="bg1"/>
                </a:solidFill>
              </a:rPr>
              <a:t>Protected areas</a:t>
            </a:r>
          </a:p>
          <a:p>
            <a:pPr marL="342900" indent="-342900">
              <a:buFontTx/>
              <a:buChar char="-"/>
            </a:pPr>
            <a:r>
              <a:rPr lang="en-US" sz="1800" dirty="0">
                <a:solidFill>
                  <a:schemeClr val="bg1"/>
                </a:solidFill>
              </a:rPr>
              <a:t>Threatened species</a:t>
            </a:r>
          </a:p>
          <a:p>
            <a:pPr marL="342900" indent="-342900">
              <a:buFontTx/>
              <a:buChar char="-"/>
            </a:pPr>
            <a:r>
              <a:rPr lang="en-US" sz="1800" dirty="0">
                <a:solidFill>
                  <a:schemeClr val="bg1"/>
                </a:solidFill>
              </a:rPr>
              <a:t>Invasive species risk</a:t>
            </a:r>
          </a:p>
        </p:txBody>
      </p:sp>
      <p:sp>
        <p:nvSpPr>
          <p:cNvPr id="8" name="Text Placeholder 7">
            <a:extLst>
              <a:ext uri="{FF2B5EF4-FFF2-40B4-BE49-F238E27FC236}">
                <a16:creationId xmlns:a16="http://schemas.microsoft.com/office/drawing/2014/main" id="{0894DDAE-AA99-694D-A2F9-E9A61B5118CC}"/>
              </a:ext>
            </a:extLst>
          </p:cNvPr>
          <p:cNvSpPr>
            <a:spLocks noGrp="1"/>
          </p:cNvSpPr>
          <p:nvPr>
            <p:ph type="body" sz="quarter" idx="18"/>
          </p:nvPr>
        </p:nvSpPr>
        <p:spPr/>
        <p:txBody>
          <a:bodyPr>
            <a:normAutofit/>
          </a:bodyPr>
          <a:lstStyle/>
          <a:p>
            <a:r>
              <a:rPr lang="en-US" b="1" dirty="0">
                <a:solidFill>
                  <a:schemeClr val="bg1"/>
                </a:solidFill>
              </a:rPr>
              <a:t>Food Security</a:t>
            </a:r>
          </a:p>
          <a:p>
            <a:endParaRPr lang="en-US" dirty="0">
              <a:solidFill>
                <a:schemeClr val="bg1"/>
              </a:solidFill>
            </a:endParaRPr>
          </a:p>
          <a:p>
            <a:pPr marL="342900" indent="-342900">
              <a:buFontTx/>
              <a:buChar char="-"/>
            </a:pPr>
            <a:r>
              <a:rPr lang="en-US" sz="1800" dirty="0">
                <a:solidFill>
                  <a:schemeClr val="bg1"/>
                </a:solidFill>
              </a:rPr>
              <a:t>Crop wild relatives</a:t>
            </a:r>
          </a:p>
          <a:p>
            <a:pPr marL="342900" indent="-342900">
              <a:buFontTx/>
              <a:buChar char="-"/>
            </a:pPr>
            <a:r>
              <a:rPr lang="en-US" sz="1800" i="1" dirty="0">
                <a:solidFill>
                  <a:schemeClr val="bg1"/>
                </a:solidFill>
              </a:rPr>
              <a:t>In situ</a:t>
            </a:r>
            <a:r>
              <a:rPr lang="en-US" sz="1800" dirty="0">
                <a:solidFill>
                  <a:schemeClr val="bg1"/>
                </a:solidFill>
              </a:rPr>
              <a:t>, </a:t>
            </a:r>
            <a:r>
              <a:rPr lang="en-US" sz="1800" i="1" dirty="0">
                <a:solidFill>
                  <a:schemeClr val="bg1"/>
                </a:solidFill>
              </a:rPr>
              <a:t>ex situ </a:t>
            </a:r>
            <a:r>
              <a:rPr lang="en-US" sz="1800" dirty="0">
                <a:solidFill>
                  <a:schemeClr val="bg1"/>
                </a:solidFill>
              </a:rPr>
              <a:t>conservation of genetic diversity</a:t>
            </a:r>
          </a:p>
          <a:p>
            <a:pPr marL="342900" indent="-342900">
              <a:buFontTx/>
              <a:buChar char="-"/>
            </a:pPr>
            <a:r>
              <a:rPr lang="en-US" sz="1800" dirty="0">
                <a:solidFill>
                  <a:schemeClr val="bg1"/>
                </a:solidFill>
              </a:rPr>
              <a:t>Fisheries planning</a:t>
            </a:r>
          </a:p>
        </p:txBody>
      </p:sp>
      <p:sp>
        <p:nvSpPr>
          <p:cNvPr id="9" name="Text Placeholder 8">
            <a:extLst>
              <a:ext uri="{FF2B5EF4-FFF2-40B4-BE49-F238E27FC236}">
                <a16:creationId xmlns:a16="http://schemas.microsoft.com/office/drawing/2014/main" id="{96409784-8E82-DF45-931A-15D3102FA2F6}"/>
              </a:ext>
            </a:extLst>
          </p:cNvPr>
          <p:cNvSpPr>
            <a:spLocks noGrp="1"/>
          </p:cNvSpPr>
          <p:nvPr>
            <p:ph type="body" sz="quarter" idx="19"/>
          </p:nvPr>
        </p:nvSpPr>
        <p:spPr/>
        <p:txBody>
          <a:bodyPr/>
          <a:lstStyle/>
          <a:p>
            <a:r>
              <a:rPr lang="en-US" b="1" dirty="0">
                <a:solidFill>
                  <a:schemeClr val="bg1"/>
                </a:solidFill>
              </a:rPr>
              <a:t>Climate change</a:t>
            </a:r>
          </a:p>
          <a:p>
            <a:endParaRPr lang="en-US" dirty="0">
              <a:solidFill>
                <a:schemeClr val="bg1"/>
              </a:solidFill>
            </a:endParaRPr>
          </a:p>
          <a:p>
            <a:pPr marL="342900" indent="-342900">
              <a:buFontTx/>
              <a:buChar char="-"/>
            </a:pPr>
            <a:r>
              <a:rPr lang="en-US" sz="1800" dirty="0">
                <a:solidFill>
                  <a:schemeClr val="bg1"/>
                </a:solidFill>
              </a:rPr>
              <a:t>Modelling impacts on species ranges</a:t>
            </a:r>
          </a:p>
          <a:p>
            <a:pPr marL="342900" indent="-342900">
              <a:buFontTx/>
              <a:buChar char="-"/>
            </a:pPr>
            <a:r>
              <a:rPr lang="en-US" sz="1800" dirty="0">
                <a:solidFill>
                  <a:schemeClr val="bg1"/>
                </a:solidFill>
              </a:rPr>
              <a:t>Adaptation strategies</a:t>
            </a:r>
          </a:p>
          <a:p>
            <a:pPr marL="342900" indent="-342900">
              <a:buFontTx/>
              <a:buChar char="-"/>
            </a:pPr>
            <a:r>
              <a:rPr lang="en-US" sz="1800" dirty="0">
                <a:solidFill>
                  <a:schemeClr val="bg1"/>
                </a:solidFill>
              </a:rPr>
              <a:t>Mitigation benefits, risks</a:t>
            </a:r>
          </a:p>
        </p:txBody>
      </p:sp>
      <p:sp>
        <p:nvSpPr>
          <p:cNvPr id="10" name="Text Placeholder 9">
            <a:extLst>
              <a:ext uri="{FF2B5EF4-FFF2-40B4-BE49-F238E27FC236}">
                <a16:creationId xmlns:a16="http://schemas.microsoft.com/office/drawing/2014/main" id="{40FB3453-C8CE-104F-B188-BBD3576A7E46}"/>
              </a:ext>
            </a:extLst>
          </p:cNvPr>
          <p:cNvSpPr>
            <a:spLocks noGrp="1"/>
          </p:cNvSpPr>
          <p:nvPr>
            <p:ph type="body" sz="quarter" idx="20"/>
          </p:nvPr>
        </p:nvSpPr>
        <p:spPr/>
        <p:txBody>
          <a:bodyPr/>
          <a:lstStyle/>
          <a:p>
            <a:r>
              <a:rPr lang="en-US" b="1" dirty="0">
                <a:solidFill>
                  <a:schemeClr val="bg1"/>
                </a:solidFill>
              </a:rPr>
              <a:t>Human health</a:t>
            </a:r>
          </a:p>
          <a:p>
            <a:endParaRPr lang="en-US" b="1" dirty="0">
              <a:solidFill>
                <a:schemeClr val="bg1"/>
              </a:solidFill>
            </a:endParaRPr>
          </a:p>
          <a:p>
            <a:pPr marL="285750" indent="-285750">
              <a:buFontTx/>
              <a:buChar char="-"/>
            </a:pPr>
            <a:r>
              <a:rPr lang="en-US" sz="1800" dirty="0">
                <a:solidFill>
                  <a:schemeClr val="bg1"/>
                </a:solidFill>
              </a:rPr>
              <a:t>Disease risk based on occurrence of vectors, hosts, reservoirs</a:t>
            </a:r>
          </a:p>
          <a:p>
            <a:pPr marL="285750" indent="-285750">
              <a:buFontTx/>
              <a:buChar char="-"/>
            </a:pPr>
            <a:r>
              <a:rPr lang="en-US" sz="1800" dirty="0">
                <a:solidFill>
                  <a:schemeClr val="bg1"/>
                </a:solidFill>
              </a:rPr>
              <a:t>Medicinal plants</a:t>
            </a:r>
          </a:p>
          <a:p>
            <a:pPr marL="285750" indent="-285750">
              <a:buFontTx/>
              <a:buChar char="-"/>
            </a:pPr>
            <a:r>
              <a:rPr lang="en-US" sz="1800" dirty="0">
                <a:solidFill>
                  <a:schemeClr val="bg1"/>
                </a:solidFill>
              </a:rPr>
              <a:t>Hazards e.g. snakebite</a:t>
            </a:r>
          </a:p>
        </p:txBody>
      </p:sp>
      <p:sp>
        <p:nvSpPr>
          <p:cNvPr id="11" name="Footer Placeholder 10">
            <a:extLst>
              <a:ext uri="{FF2B5EF4-FFF2-40B4-BE49-F238E27FC236}">
                <a16:creationId xmlns:a16="http://schemas.microsoft.com/office/drawing/2014/main" id="{361D65AA-844C-B840-A566-FAAD0519B14E}"/>
              </a:ext>
            </a:extLst>
          </p:cNvPr>
          <p:cNvSpPr>
            <a:spLocks noGrp="1"/>
          </p:cNvSpPr>
          <p:nvPr>
            <p:ph type="ftr" sz="quarter" idx="21"/>
          </p:nvPr>
        </p:nvSpPr>
        <p:spPr/>
        <p:txBody>
          <a:bodyPr/>
          <a:lstStyle/>
          <a:p>
            <a:r>
              <a:rPr lang="da-DK" dirty="0">
                <a:solidFill>
                  <a:schemeClr val="bg1"/>
                </a:solidFill>
                <a:hlinkClick r:id="rId5">
                  <a:extLst>
                    <a:ext uri="{A12FA001-AC4F-418D-AE19-62706E023703}">
                      <ahyp:hlinkClr xmlns:ahyp="http://schemas.microsoft.com/office/drawing/2018/hyperlinkcolor" val="tx"/>
                    </a:ext>
                  </a:extLst>
                </a:hlinkClick>
              </a:rPr>
              <a:t>https://www.gbif.org/science-review</a:t>
            </a:r>
            <a:endParaRPr lang="en-GB" dirty="0">
              <a:solidFill>
                <a:schemeClr val="bg1"/>
              </a:solidFill>
            </a:endParaRPr>
          </a:p>
        </p:txBody>
      </p:sp>
      <p:pic>
        <p:nvPicPr>
          <p:cNvPr id="25" name="Picture Placeholder 24">
            <a:extLst>
              <a:ext uri="{FF2B5EF4-FFF2-40B4-BE49-F238E27FC236}">
                <a16:creationId xmlns:a16="http://schemas.microsoft.com/office/drawing/2014/main" id="{90A73D46-626C-A348-B0EC-83B8B1482802}"/>
              </a:ext>
            </a:extLst>
          </p:cNvPr>
          <p:cNvPicPr>
            <a:picLocks noGrp="1" noChangeAspect="1"/>
          </p:cNvPicPr>
          <p:nvPr>
            <p:ph type="pic" sz="quarter" idx="16"/>
          </p:nvPr>
        </p:nvPicPr>
        <p:blipFill rotWithShape="1">
          <a:blip r:embed="rId6" cstate="hqprint">
            <a:extLst>
              <a:ext uri="{28A0092B-C50C-407E-A947-70E740481C1C}">
                <a14:useLocalDpi xmlns:a14="http://schemas.microsoft.com/office/drawing/2010/main" val="0"/>
              </a:ext>
            </a:extLst>
          </a:blip>
          <a:srcRect l="-1072" t="8394" r="1072"/>
          <a:stretch/>
        </p:blipFill>
        <p:spPr>
          <a:xfrm>
            <a:off x="9110663" y="1249362"/>
            <a:ext cx="2828925" cy="2060575"/>
          </a:xfrm>
        </p:spPr>
      </p:pic>
      <p:pic>
        <p:nvPicPr>
          <p:cNvPr id="31" name="Picture Placeholder 30">
            <a:extLst>
              <a:ext uri="{FF2B5EF4-FFF2-40B4-BE49-F238E27FC236}">
                <a16:creationId xmlns:a16="http://schemas.microsoft.com/office/drawing/2014/main" id="{7FF24DDA-0158-304A-935A-68A766A0D104}"/>
              </a:ext>
            </a:extLst>
          </p:cNvPr>
          <p:cNvPicPr>
            <a:picLocks noGrp="1" noChangeAspect="1"/>
          </p:cNvPicPr>
          <p:nvPr>
            <p:ph type="pic" sz="quarter" idx="13"/>
          </p:nvPr>
        </p:nvPicPr>
        <p:blipFill rotWithShape="1">
          <a:blip r:embed="rId7" cstate="hqprint">
            <a:extLst>
              <a:ext uri="{28A0092B-C50C-407E-A947-70E740481C1C}">
                <a14:useLocalDpi xmlns:a14="http://schemas.microsoft.com/office/drawing/2010/main" val="0"/>
              </a:ext>
            </a:extLst>
          </a:blip>
          <a:srcRect l="-2636" t="1710" r="4162" b="-1710"/>
          <a:stretch/>
        </p:blipFill>
        <p:spPr>
          <a:xfrm>
            <a:off x="295351" y="1251494"/>
            <a:ext cx="2826000" cy="2058444"/>
          </a:xfrm>
          <a:ln w="12700">
            <a:solidFill>
              <a:schemeClr val="tx1"/>
            </a:solidFill>
          </a:ln>
        </p:spPr>
      </p:pic>
    </p:spTree>
    <p:extLst>
      <p:ext uri="{BB962C8B-B14F-4D97-AF65-F5344CB8AC3E}">
        <p14:creationId xmlns:p14="http://schemas.microsoft.com/office/powerpoint/2010/main" val="3791632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F367-D9E0-4519-92AA-E64EC7D5359B}"/>
              </a:ext>
            </a:extLst>
          </p:cNvPr>
          <p:cNvSpPr>
            <a:spLocks noGrp="1"/>
          </p:cNvSpPr>
          <p:nvPr>
            <p:ph type="title"/>
          </p:nvPr>
        </p:nvSpPr>
        <p:spPr/>
        <p:txBody>
          <a:bodyPr>
            <a:normAutofit fontScale="90000"/>
          </a:bodyPr>
          <a:lstStyle/>
          <a:p>
            <a:r>
              <a:rPr lang="en-US" b="1" dirty="0">
                <a:solidFill>
                  <a:schemeClr val="bg1"/>
                </a:solidFill>
                <a:latin typeface="Roboto Regular" panose="02000000000000000000" pitchFamily="2" charset="0"/>
                <a:cs typeface="Roboto Regular" panose="02000000000000000000" pitchFamily="2" charset="0"/>
              </a:rPr>
              <a:t>Peer-reviewed publications using GBIF-mediated data</a:t>
            </a:r>
            <a:r>
              <a:rPr lang="en-US" sz="1800" b="1" dirty="0">
                <a:solidFill>
                  <a:schemeClr val="bg1"/>
                </a:solidFill>
                <a:latin typeface="Roboto Regular" panose="02000000000000000000" pitchFamily="2" charset="0"/>
                <a:cs typeface="Roboto Regular" panose="02000000000000000000" pitchFamily="2" charset="0"/>
              </a:rPr>
              <a:t> 	      </a:t>
            </a:r>
            <a:r>
              <a:rPr lang="en-US" sz="1800" cap="none" dirty="0">
                <a:solidFill>
                  <a:schemeClr val="bg1"/>
                </a:solidFill>
                <a:latin typeface="Roboto Regular" panose="02000000000000000000" pitchFamily="2" charset="0"/>
              </a:rPr>
              <a:t>September 2020</a:t>
            </a:r>
            <a:endParaRPr lang="en-US" dirty="0">
              <a:solidFill>
                <a:schemeClr val="bg1"/>
              </a:solidFill>
              <a:latin typeface="Roboto Regular" panose="02000000000000000000" pitchFamily="2" charset="0"/>
              <a:cs typeface="Roboto Regular" panose="02000000000000000000" pitchFamily="2" charset="0"/>
            </a:endParaRPr>
          </a:p>
        </p:txBody>
      </p:sp>
      <p:sp>
        <p:nvSpPr>
          <p:cNvPr id="3" name="Footer Placeholder 2">
            <a:extLst>
              <a:ext uri="{FF2B5EF4-FFF2-40B4-BE49-F238E27FC236}">
                <a16:creationId xmlns:a16="http://schemas.microsoft.com/office/drawing/2014/main" id="{CA5DDEF4-5EC5-4ADF-8B90-C93939640D36}"/>
              </a:ext>
            </a:extLst>
          </p:cNvPr>
          <p:cNvSpPr>
            <a:spLocks noGrp="1"/>
          </p:cNvSpPr>
          <p:nvPr>
            <p:ph type="ftr" sz="quarter" idx="10"/>
          </p:nvPr>
        </p:nvSpPr>
        <p:spPr>
          <a:xfrm>
            <a:off x="255114" y="6330935"/>
            <a:ext cx="8149849" cy="365125"/>
          </a:xfrm>
        </p:spPr>
        <p:txBody>
          <a:bodyPr/>
          <a:lstStyle/>
          <a:p>
            <a:r>
              <a:rPr lang="en-GB" sz="1050" dirty="0">
                <a:solidFill>
                  <a:schemeClr val="bg1"/>
                </a:solidFill>
              </a:rPr>
              <a:t>https://</a:t>
            </a:r>
            <a:r>
              <a:rPr lang="en-GB" sz="1050" dirty="0" err="1">
                <a:solidFill>
                  <a:schemeClr val="bg1"/>
                </a:solidFill>
              </a:rPr>
              <a:t>www.gbif.org</a:t>
            </a:r>
            <a:r>
              <a:rPr lang="en-GB" sz="1050" dirty="0">
                <a:solidFill>
                  <a:schemeClr val="bg1"/>
                </a:solidFill>
              </a:rPr>
              <a:t>/resource/</a:t>
            </a:r>
            <a:r>
              <a:rPr lang="en-GB" sz="1050" dirty="0" err="1">
                <a:solidFill>
                  <a:schemeClr val="bg1"/>
                </a:solidFill>
              </a:rPr>
              <a:t>search?contentType</a:t>
            </a:r>
            <a:r>
              <a:rPr lang="en-GB" sz="1050" dirty="0">
                <a:solidFill>
                  <a:schemeClr val="bg1"/>
                </a:solidFill>
              </a:rPr>
              <a:t>=</a:t>
            </a:r>
            <a:r>
              <a:rPr lang="en-GB" sz="1050" dirty="0" err="1">
                <a:solidFill>
                  <a:schemeClr val="bg1"/>
                </a:solidFill>
              </a:rPr>
              <a:t>literature&amp;literatureType</a:t>
            </a:r>
            <a:r>
              <a:rPr lang="en-GB" sz="1050" dirty="0">
                <a:solidFill>
                  <a:schemeClr val="bg1"/>
                </a:solidFill>
              </a:rPr>
              <a:t>=</a:t>
            </a:r>
            <a:r>
              <a:rPr lang="en-GB" sz="1050" dirty="0" err="1">
                <a:solidFill>
                  <a:schemeClr val="bg1"/>
                </a:solidFill>
              </a:rPr>
              <a:t>journal&amp;relevance</a:t>
            </a:r>
            <a:r>
              <a:rPr lang="en-GB" sz="1050" dirty="0">
                <a:solidFill>
                  <a:schemeClr val="bg1"/>
                </a:solidFill>
              </a:rPr>
              <a:t>=</a:t>
            </a:r>
            <a:r>
              <a:rPr lang="en-GB" sz="1050" dirty="0" err="1">
                <a:solidFill>
                  <a:schemeClr val="bg1"/>
                </a:solidFill>
              </a:rPr>
              <a:t>GBIF_USED&amp;peerReview</a:t>
            </a:r>
            <a:r>
              <a:rPr lang="en-GB" sz="1050" dirty="0">
                <a:solidFill>
                  <a:schemeClr val="bg1"/>
                </a:solidFill>
              </a:rPr>
              <a:t>=true</a:t>
            </a:r>
          </a:p>
        </p:txBody>
      </p:sp>
      <p:cxnSp>
        <p:nvCxnSpPr>
          <p:cNvPr id="5" name="Straight Connector 4">
            <a:extLst>
              <a:ext uri="{FF2B5EF4-FFF2-40B4-BE49-F238E27FC236}">
                <a16:creationId xmlns:a16="http://schemas.microsoft.com/office/drawing/2014/main" id="{BE2FA196-7408-4B96-9633-7BC4C1858B3C}"/>
              </a:ext>
            </a:extLst>
          </p:cNvPr>
          <p:cNvCxnSpPr/>
          <p:nvPr/>
        </p:nvCxnSpPr>
        <p:spPr>
          <a:xfrm>
            <a:off x="334962" y="5118652"/>
            <a:ext cx="11485563"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9400887A-6451-4CC0-9DF5-EB9E5AF63C9B}"/>
              </a:ext>
            </a:extLst>
          </p:cNvPr>
          <p:cNvGraphicFramePr/>
          <p:nvPr>
            <p:extLst>
              <p:ext uri="{D42A27DB-BD31-4B8C-83A1-F6EECF244321}">
                <p14:modId xmlns:p14="http://schemas.microsoft.com/office/powerpoint/2010/main" val="3622385720"/>
              </p:ext>
            </p:extLst>
          </p:nvPr>
        </p:nvGraphicFramePr>
        <p:xfrm>
          <a:off x="334962" y="1127934"/>
          <a:ext cx="11485564" cy="4904876"/>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9675272" y="1657100"/>
            <a:ext cx="1563268" cy="2346243"/>
          </a:xfrm>
          <a:prstGeom prst="rect">
            <a:avLst/>
          </a:prstGeom>
          <a:ln w="3175">
            <a:solidFill>
              <a:schemeClr val="tx1"/>
            </a:solidFill>
          </a:ln>
          <a:effectLst>
            <a:outerShdw blurRad="50800" dist="38100" dir="2700000" sx="103000" sy="103000" algn="tl" rotWithShape="0">
              <a:prstClr val="black">
                <a:alpha val="16000"/>
              </a:prstClr>
            </a:outerShdw>
          </a:effectLst>
        </p:spPr>
      </p:pic>
      <p:sp>
        <p:nvSpPr>
          <p:cNvPr id="7" name="Left-Right Arrow Callout 6"/>
          <p:cNvSpPr/>
          <p:nvPr/>
        </p:nvSpPr>
        <p:spPr>
          <a:xfrm>
            <a:off x="904672" y="1042792"/>
            <a:ext cx="8268511" cy="427808"/>
          </a:xfrm>
          <a:prstGeom prst="leftRightArrowCallout">
            <a:avLst/>
          </a:prstGeom>
          <a:solidFill>
            <a:srgbClr val="00B0F0"/>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b="1" dirty="0">
                <a:solidFill>
                  <a:schemeClr val="bg1"/>
                </a:solidFill>
                <a:latin typeface="+mj-lt"/>
              </a:rPr>
              <a:t>~ 2-3 papers a day</a:t>
            </a:r>
            <a:endParaRPr lang="en-GB" b="1" dirty="0">
              <a:solidFill>
                <a:schemeClr val="bg1"/>
              </a:solidFill>
              <a:latin typeface="+mj-lt"/>
            </a:endParaRPr>
          </a:p>
        </p:txBody>
      </p:sp>
      <p:pic>
        <p:nvPicPr>
          <p:cNvPr id="8" name="Picture 7"/>
          <p:cNvPicPr>
            <a:picLocks noChangeAspect="1"/>
          </p:cNvPicPr>
          <p:nvPr/>
        </p:nvPicPr>
        <p:blipFill>
          <a:blip r:embed="rId5"/>
          <a:stretch>
            <a:fillRect/>
          </a:stretch>
        </p:blipFill>
        <p:spPr>
          <a:xfrm>
            <a:off x="8974592" y="2134192"/>
            <a:ext cx="1602938" cy="2397335"/>
          </a:xfrm>
          <a:prstGeom prst="rect">
            <a:avLst/>
          </a:prstGeom>
          <a:ln w="3175">
            <a:solidFill>
              <a:schemeClr val="tx1"/>
            </a:solidFill>
          </a:ln>
          <a:effectLst>
            <a:outerShdw blurRad="50800" dist="38100" dir="2700000" sx="103000" sy="103000" algn="tl" rotWithShape="0">
              <a:prstClr val="black">
                <a:alpha val="16000"/>
              </a:prstClr>
            </a:outerShdw>
          </a:effectLst>
        </p:spPr>
      </p:pic>
      <p:pic>
        <p:nvPicPr>
          <p:cNvPr id="9" name="Google Shape;77;p16"/>
          <p:cNvPicPr preferRelativeResize="0"/>
          <p:nvPr/>
        </p:nvPicPr>
        <p:blipFill>
          <a:blip r:embed="rId6">
            <a:alphaModFix/>
          </a:blip>
          <a:stretch>
            <a:fillRect/>
          </a:stretch>
        </p:blipFill>
        <p:spPr>
          <a:xfrm>
            <a:off x="8215150" y="2589612"/>
            <a:ext cx="1606067" cy="2298330"/>
          </a:xfrm>
          <a:prstGeom prst="rect">
            <a:avLst/>
          </a:prstGeom>
          <a:noFill/>
          <a:ln w="3175">
            <a:solidFill>
              <a:schemeClr val="tx1"/>
            </a:solidFill>
          </a:ln>
          <a:effectLst>
            <a:outerShdw blurRad="50800" dist="38100" dir="2700000" sx="103000" sy="103000" algn="tl" rotWithShape="0">
              <a:prstClr val="black">
                <a:alpha val="19000"/>
              </a:prstClr>
            </a:outerShdw>
          </a:effectLst>
        </p:spPr>
      </p:pic>
      <p:sp>
        <p:nvSpPr>
          <p:cNvPr id="11" name="Text Placeholder 1"/>
          <p:cNvSpPr txBox="1">
            <a:spLocks/>
          </p:cNvSpPr>
          <p:nvPr/>
        </p:nvSpPr>
        <p:spPr>
          <a:xfrm>
            <a:off x="8846310" y="6266484"/>
            <a:ext cx="4040188" cy="1105371"/>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a:lstStyle>
          <a:p>
            <a:r>
              <a:rPr lang="en-GB" sz="2700" dirty="0">
                <a:solidFill>
                  <a:schemeClr val="bg1"/>
                </a:solidFill>
              </a:rPr>
              <a:t>#CiteTheDOI</a:t>
            </a:r>
          </a:p>
        </p:txBody>
      </p:sp>
    </p:spTree>
    <p:extLst>
      <p:ext uri="{BB962C8B-B14F-4D97-AF65-F5344CB8AC3E}">
        <p14:creationId xmlns:p14="http://schemas.microsoft.com/office/powerpoint/2010/main" val="3609334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CA70A3-ECC6-4CCE-ACEE-D8F5F279165C}"/>
              </a:ext>
            </a:extLst>
          </p:cNvPr>
          <p:cNvSpPr>
            <a:spLocks noGrp="1"/>
          </p:cNvSpPr>
          <p:nvPr>
            <p:ph type="title"/>
          </p:nvPr>
        </p:nvSpPr>
        <p:spPr/>
        <p:txBody>
          <a:bodyPr>
            <a:normAutofit fontScale="90000"/>
          </a:bodyPr>
          <a:lstStyle/>
          <a:p>
            <a:r>
              <a:rPr lang="en-US" b="1" dirty="0">
                <a:solidFill>
                  <a:schemeClr val="bg1"/>
                </a:solidFill>
              </a:rPr>
              <a:t>Data Use in peer-reviewed journals</a:t>
            </a:r>
            <a:r>
              <a:rPr lang="en-US" sz="1800" cap="none" dirty="0">
                <a:solidFill>
                  <a:schemeClr val="bg1"/>
                </a:solidFill>
                <a:latin typeface="Roboto Regular" panose="02000000000000000000" pitchFamily="2" charset="0"/>
              </a:rPr>
              <a:t>                                                                            October 2020</a:t>
            </a:r>
            <a:endParaRPr lang="en-GB" sz="1800" cap="none" dirty="0">
              <a:solidFill>
                <a:schemeClr val="bg1"/>
              </a:solidFill>
              <a:latin typeface="Roboto Regular" panose="02000000000000000000" pitchFamily="2" charset="0"/>
            </a:endParaRPr>
          </a:p>
        </p:txBody>
      </p:sp>
      <p:sp>
        <p:nvSpPr>
          <p:cNvPr id="4" name="Footer Placeholder 3">
            <a:extLst>
              <a:ext uri="{FF2B5EF4-FFF2-40B4-BE49-F238E27FC236}">
                <a16:creationId xmlns:a16="http://schemas.microsoft.com/office/drawing/2014/main" id="{5A4B8D68-B830-4AA5-BA78-C01FB9A90A72}"/>
              </a:ext>
            </a:extLst>
          </p:cNvPr>
          <p:cNvSpPr>
            <a:spLocks noGrp="1"/>
          </p:cNvSpPr>
          <p:nvPr>
            <p:ph type="ftr" sz="quarter" idx="10"/>
          </p:nvPr>
        </p:nvSpPr>
        <p:spPr>
          <a:xfrm>
            <a:off x="255588" y="6332538"/>
            <a:ext cx="10717209" cy="365125"/>
          </a:xfrm>
        </p:spPr>
        <p:txBody>
          <a:bodyPr/>
          <a:lstStyle/>
          <a:p>
            <a:r>
              <a:rPr lang="en-GB" dirty="0">
                <a:solidFill>
                  <a:schemeClr val="bg1"/>
                </a:solidFill>
              </a:rPr>
              <a:t>https://</a:t>
            </a:r>
            <a:r>
              <a:rPr lang="en-GB" dirty="0" err="1">
                <a:solidFill>
                  <a:schemeClr val="bg1"/>
                </a:solidFill>
              </a:rPr>
              <a:t>www.gbif.org</a:t>
            </a:r>
            <a:r>
              <a:rPr lang="en-GB" dirty="0">
                <a:solidFill>
                  <a:schemeClr val="bg1"/>
                </a:solidFill>
              </a:rPr>
              <a:t>/resource/</a:t>
            </a:r>
            <a:r>
              <a:rPr lang="en-GB" dirty="0" err="1">
                <a:solidFill>
                  <a:schemeClr val="bg1"/>
                </a:solidFill>
              </a:rPr>
              <a:t>search?contentType</a:t>
            </a:r>
            <a:r>
              <a:rPr lang="en-GB" dirty="0">
                <a:solidFill>
                  <a:schemeClr val="bg1"/>
                </a:solidFill>
              </a:rPr>
              <a:t>=</a:t>
            </a:r>
            <a:r>
              <a:rPr lang="en-GB" dirty="0" err="1">
                <a:solidFill>
                  <a:schemeClr val="bg1"/>
                </a:solidFill>
              </a:rPr>
              <a:t>literature&amp;year</a:t>
            </a:r>
            <a:r>
              <a:rPr lang="en-GB" dirty="0">
                <a:solidFill>
                  <a:schemeClr val="bg1"/>
                </a:solidFill>
              </a:rPr>
              <a:t>=2020&amp;literatureType=</a:t>
            </a:r>
            <a:r>
              <a:rPr lang="en-GB" dirty="0" err="1">
                <a:solidFill>
                  <a:schemeClr val="bg1"/>
                </a:solidFill>
              </a:rPr>
              <a:t>journal&amp;relevance</a:t>
            </a:r>
            <a:r>
              <a:rPr lang="en-GB" dirty="0">
                <a:solidFill>
                  <a:schemeClr val="bg1"/>
                </a:solidFill>
              </a:rPr>
              <a:t>=</a:t>
            </a:r>
            <a:r>
              <a:rPr lang="en-GB" dirty="0" err="1">
                <a:solidFill>
                  <a:schemeClr val="bg1"/>
                </a:solidFill>
              </a:rPr>
              <a:t>GBIF_USED&amp;countriesOfResearcher</a:t>
            </a:r>
            <a:r>
              <a:rPr lang="en-GB" dirty="0">
                <a:solidFill>
                  <a:schemeClr val="bg1"/>
                </a:solidFill>
              </a:rPr>
              <a:t>=</a:t>
            </a:r>
            <a:r>
              <a:rPr lang="en-GB" dirty="0" err="1">
                <a:solidFill>
                  <a:schemeClr val="bg1"/>
                </a:solidFill>
              </a:rPr>
              <a:t>NO&amp;peerReview</a:t>
            </a:r>
            <a:r>
              <a:rPr lang="en-GB" dirty="0">
                <a:solidFill>
                  <a:schemeClr val="bg1"/>
                </a:solidFill>
              </a:rPr>
              <a:t>=true</a:t>
            </a:r>
          </a:p>
        </p:txBody>
      </p:sp>
      <p:cxnSp>
        <p:nvCxnSpPr>
          <p:cNvPr id="6" name="Straight Connector 5">
            <a:extLst>
              <a:ext uri="{FF2B5EF4-FFF2-40B4-BE49-F238E27FC236}">
                <a16:creationId xmlns:a16="http://schemas.microsoft.com/office/drawing/2014/main" id="{E919F4F0-9623-466A-9835-FE0EE91A44DE}"/>
              </a:ext>
            </a:extLst>
          </p:cNvPr>
          <p:cNvCxnSpPr>
            <a:cxnSpLocks/>
          </p:cNvCxnSpPr>
          <p:nvPr/>
        </p:nvCxnSpPr>
        <p:spPr>
          <a:xfrm>
            <a:off x="6169669" y="1198393"/>
            <a:ext cx="0" cy="4973807"/>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F385E0-7C5F-4E4E-AA81-D0ED1232FA85}"/>
              </a:ext>
            </a:extLst>
          </p:cNvPr>
          <p:cNvCxnSpPr/>
          <p:nvPr/>
        </p:nvCxnSpPr>
        <p:spPr>
          <a:xfrm>
            <a:off x="0" y="1196975"/>
            <a:ext cx="12192000"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D5D57A3-0210-2C49-A6F5-2BE6F807F978}"/>
              </a:ext>
            </a:extLst>
          </p:cNvPr>
          <p:cNvSpPr txBox="1"/>
          <p:nvPr/>
        </p:nvSpPr>
        <p:spPr>
          <a:xfrm>
            <a:off x="562708" y="1292554"/>
            <a:ext cx="4102401" cy="422405"/>
          </a:xfrm>
          <a:prstGeom prst="rect">
            <a:avLst/>
          </a:prstGeom>
          <a:noFill/>
        </p:spPr>
        <p:txBody>
          <a:bodyPr wrap="square" lIns="72000" tIns="72000" rIns="72000" bIns="72000" rtlCol="0">
            <a:spAutoFit/>
          </a:bodyPr>
          <a:lstStyle/>
          <a:p>
            <a:pPr>
              <a:buClr>
                <a:schemeClr val="accent1"/>
              </a:buClr>
            </a:pPr>
            <a:r>
              <a:rPr lang="en-US" dirty="0">
                <a:solidFill>
                  <a:schemeClr val="bg1"/>
                </a:solidFill>
                <a:latin typeface="Roboto Regular" panose="02000000000000000000" pitchFamily="2" charset="0"/>
              </a:rPr>
              <a:t>Peer-reviewed uses by country</a:t>
            </a:r>
          </a:p>
        </p:txBody>
      </p:sp>
      <p:graphicFrame>
        <p:nvGraphicFramePr>
          <p:cNvPr id="14" name="Content Placeholder 6">
            <a:extLst>
              <a:ext uri="{FF2B5EF4-FFF2-40B4-BE49-F238E27FC236}">
                <a16:creationId xmlns:a16="http://schemas.microsoft.com/office/drawing/2014/main" id="{E87E68BF-7E2C-0640-A05D-FC9ACFD8A8A7}"/>
              </a:ext>
            </a:extLst>
          </p:cNvPr>
          <p:cNvGraphicFramePr>
            <a:graphicFrameLocks/>
          </p:cNvGraphicFramePr>
          <p:nvPr>
            <p:extLst>
              <p:ext uri="{D42A27DB-BD31-4B8C-83A1-F6EECF244321}">
                <p14:modId xmlns:p14="http://schemas.microsoft.com/office/powerpoint/2010/main" val="1311652733"/>
              </p:ext>
            </p:extLst>
          </p:nvPr>
        </p:nvGraphicFramePr>
        <p:xfrm>
          <a:off x="562708" y="1788662"/>
          <a:ext cx="5134706" cy="4207385"/>
        </p:xfrm>
        <a:graphic>
          <a:graphicData uri="http://schemas.openxmlformats.org/drawingml/2006/table">
            <a:tbl>
              <a:tblPr firstRow="1" bandRow="1">
                <a:tableStyleId>{5A111915-BE36-4E01-A7E5-04B1672EAD32}</a:tableStyleId>
              </a:tblPr>
              <a:tblGrid>
                <a:gridCol w="610412">
                  <a:extLst>
                    <a:ext uri="{9D8B030D-6E8A-4147-A177-3AD203B41FA5}">
                      <a16:colId xmlns:a16="http://schemas.microsoft.com/office/drawing/2014/main" val="2783214514"/>
                    </a:ext>
                  </a:extLst>
                </a:gridCol>
                <a:gridCol w="2424501">
                  <a:extLst>
                    <a:ext uri="{9D8B030D-6E8A-4147-A177-3AD203B41FA5}">
                      <a16:colId xmlns:a16="http://schemas.microsoft.com/office/drawing/2014/main" val="3559535701"/>
                    </a:ext>
                  </a:extLst>
                </a:gridCol>
                <a:gridCol w="956868">
                  <a:extLst>
                    <a:ext uri="{9D8B030D-6E8A-4147-A177-3AD203B41FA5}">
                      <a16:colId xmlns:a16="http://schemas.microsoft.com/office/drawing/2014/main" val="3125050366"/>
                    </a:ext>
                  </a:extLst>
                </a:gridCol>
                <a:gridCol w="1142925">
                  <a:extLst>
                    <a:ext uri="{9D8B030D-6E8A-4147-A177-3AD203B41FA5}">
                      <a16:colId xmlns:a16="http://schemas.microsoft.com/office/drawing/2014/main" val="533055570"/>
                    </a:ext>
                  </a:extLst>
                </a:gridCol>
              </a:tblGrid>
              <a:tr h="34141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noProof="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Year-to-date October 2020</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solidFill>
                      <a:schemeClr val="tx1">
                        <a:lumMod val="75000"/>
                        <a:lumOff val="25000"/>
                      </a:schemeClr>
                    </a:solidFill>
                  </a:tcPr>
                </a:tc>
                <a:tc hMerge="1">
                  <a:txBody>
                    <a:bodyPr/>
                    <a:lstStyle/>
                    <a:p>
                      <a:endParaRPr lang="da-DK" dirty="0"/>
                    </a:p>
                  </a:txBody>
                  <a:tcPr/>
                </a:tc>
                <a:tc hMerge="1">
                  <a:txBody>
                    <a:bodyPr/>
                    <a:lstStyle/>
                    <a:p>
                      <a:endParaRPr lang="da-DK"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1" kern="1200" noProof="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2019 rank</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solidFill>
                      <a:schemeClr val="tx1">
                        <a:lumMod val="75000"/>
                        <a:lumOff val="25000"/>
                      </a:schemeClr>
                    </a:solidFill>
                  </a:tcPr>
                </a:tc>
                <a:extLst>
                  <a:ext uri="{0D108BD9-81ED-4DB2-BD59-A6C34878D82A}">
                    <a16:rowId xmlns:a16="http://schemas.microsoft.com/office/drawing/2014/main" val="1946135312"/>
                  </a:ext>
                </a:extLst>
              </a:tr>
              <a:tr h="351452">
                <a:tc>
                  <a:txBody>
                    <a:bodyPr/>
                    <a:lstStyle/>
                    <a:p>
                      <a:pPr algn="ctr"/>
                      <a:r>
                        <a:rPr lang="en-US" sz="1600" b="0" noProof="0" dirty="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1</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b="1" noProof="0" dirty="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United States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dirty="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169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dirty="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135407"/>
                  </a:ext>
                </a:extLst>
              </a:tr>
              <a:tr h="351452">
                <a:tc>
                  <a:txBody>
                    <a:bodyPr/>
                    <a:lstStyle/>
                    <a:p>
                      <a:pPr algn="ctr"/>
                      <a:r>
                        <a:rPr lang="en-US" sz="1600" b="0" noProof="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2</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600" b="1" noProof="0" dirty="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China</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lang="en-US" sz="1600" b="0" noProof="0" dirty="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139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lang="en-US" sz="1600" b="0" noProof="0" dirty="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0202048"/>
                  </a:ext>
                </a:extLst>
              </a:tr>
              <a:tr h="351452">
                <a:tc>
                  <a:txBody>
                    <a:bodyPr/>
                    <a:lstStyle/>
                    <a:p>
                      <a:pPr algn="ctr"/>
                      <a:r>
                        <a:rPr lang="en-US" sz="1600" b="0" noProof="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3</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Brazil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dirty="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81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dirty="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69462306"/>
                  </a:ext>
                </a:extLst>
              </a:tr>
              <a:tr h="351452">
                <a:tc>
                  <a:txBody>
                    <a:bodyPr/>
                    <a:lstStyle/>
                    <a:p>
                      <a:pPr algn="ct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4</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United Kingdom</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lang="en-US" sz="1600" b="0" noProof="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77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55406992"/>
                  </a:ext>
                </a:extLst>
              </a:tr>
              <a:tr h="351452">
                <a:tc>
                  <a:txBody>
                    <a:bodyPr/>
                    <a:lstStyle/>
                    <a:p>
                      <a:pPr algn="ct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5</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b="1"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Mexico</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58</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0167965"/>
                  </a:ext>
                </a:extLst>
              </a:tr>
              <a:tr h="351452">
                <a:tc>
                  <a:txBody>
                    <a:bodyPr/>
                    <a:lstStyle/>
                    <a:p>
                      <a:pPr algn="ct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5</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b="1"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Spain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57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8</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73336137"/>
                  </a:ext>
                </a:extLst>
              </a:tr>
              <a:tr h="351452">
                <a:tc>
                  <a:txBody>
                    <a:bodyPr/>
                    <a:lstStyle/>
                    <a:p>
                      <a:pPr algn="ct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7</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600" b="1"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Germany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lang="en-US" sz="1600" b="0" noProof="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56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6612894"/>
                  </a:ext>
                </a:extLst>
              </a:tr>
              <a:tr h="351452">
                <a:tc>
                  <a:txBody>
                    <a:bodyPr/>
                    <a:lstStyle/>
                    <a:p>
                      <a:pPr algn="ct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8</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b="1"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Canada</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41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10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5511570"/>
                  </a:ext>
                </a:extLst>
              </a:tr>
              <a:tr h="351452">
                <a:tc>
                  <a:txBody>
                    <a:bodyPr/>
                    <a:lstStyle/>
                    <a:p>
                      <a:pPr algn="ct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9</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600" b="1" noProof="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Australia</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lang="en-US" sz="1600" b="0" noProof="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36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99268121"/>
                  </a:ext>
                </a:extLst>
              </a:tr>
              <a:tr h="351452">
                <a:tc>
                  <a:txBody>
                    <a:bodyPr/>
                    <a:lstStyle/>
                    <a:p>
                      <a:pPr algn="ctr"/>
                      <a:r>
                        <a:rPr lang="en-US" sz="1600" b="0" noProof="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10</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b="1" noProof="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France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33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600" b="0" noProof="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90162868"/>
                  </a:ext>
                </a:extLst>
              </a:tr>
              <a:tr h="351452">
                <a:tc>
                  <a:txBody>
                    <a:bodyPr/>
                    <a:lstStyle/>
                    <a:p>
                      <a:pPr algn="ctr"/>
                      <a:r>
                        <a:rPr lang="en-US" sz="1600" b="0" noProof="0" dirty="0">
                          <a:solidFill>
                            <a:schemeClr val="accent2"/>
                          </a:solidFill>
                          <a:latin typeface="Roboto Condensed Light" panose="02000000000000000000" pitchFamily="2" charset="0"/>
                          <a:ea typeface="Roboto Condensed Light" panose="02000000000000000000" pitchFamily="2" charset="0"/>
                          <a:cs typeface="Roboto Condensed Light" panose="02000000000000000000" pitchFamily="2" charset="0"/>
                        </a:rPr>
                        <a:t>--</a:t>
                      </a:r>
                    </a:p>
                  </a:txBody>
                  <a:tcPr anchor="ctr">
                    <a:lnL w="12700" cap="flat" cmpd="sng" algn="ctr">
                      <a:solidFill>
                        <a:schemeClr val="accent5"/>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r>
                        <a:rPr lang="en-US" sz="1600" b="1" noProof="0" dirty="0">
                          <a:solidFill>
                            <a:schemeClr val="accent2"/>
                          </a:solidFill>
                          <a:latin typeface="Roboto Condensed Light" panose="02000000000000000000" pitchFamily="2" charset="0"/>
                          <a:ea typeface="Roboto Condensed Light" panose="02000000000000000000" pitchFamily="2" charset="0"/>
                          <a:cs typeface="Roboto Condensed Light" panose="02000000000000000000" pitchFamily="2" charset="0"/>
                        </a:rPr>
                        <a:t>Norway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algn="r"/>
                      <a:r>
                        <a:rPr lang="en-US" sz="1600" b="0" noProof="0" dirty="0">
                          <a:solidFill>
                            <a:schemeClr val="accent2"/>
                          </a:solidFill>
                          <a:latin typeface="Roboto Condensed Light" panose="02000000000000000000" pitchFamily="2" charset="0"/>
                          <a:ea typeface="Roboto Condensed Light" panose="02000000000000000000" pitchFamily="2" charset="0"/>
                          <a:cs typeface="Roboto Condensed Light" panose="02000000000000000000" pitchFamily="2" charset="0"/>
                        </a:rPr>
                        <a:t>15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tc>
                  <a:txBody>
                    <a:bodyPr/>
                    <a:lstStyle/>
                    <a:p>
                      <a:pPr algn="r"/>
                      <a:r>
                        <a:rPr lang="en-US" sz="1600" b="0" noProof="0" dirty="0">
                          <a:solidFill>
                            <a:schemeClr val="accent2"/>
                          </a:solidFill>
                          <a:latin typeface="Roboto Condensed Light" panose="02000000000000000000" pitchFamily="2" charset="0"/>
                          <a:ea typeface="Roboto Condensed Light" panose="02000000000000000000" pitchFamily="2" charset="0"/>
                          <a:cs typeface="Roboto Condensed Light" panose="02000000000000000000" pitchFamily="2" charset="0"/>
                        </a:rPr>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0298072"/>
                  </a:ext>
                </a:extLst>
              </a:tr>
            </a:tbl>
          </a:graphicData>
        </a:graphic>
      </p:graphicFrame>
      <p:graphicFrame>
        <p:nvGraphicFramePr>
          <p:cNvPr id="15" name="Chart 14">
            <a:extLst>
              <a:ext uri="{FF2B5EF4-FFF2-40B4-BE49-F238E27FC236}">
                <a16:creationId xmlns:a16="http://schemas.microsoft.com/office/drawing/2014/main" id="{217E6B6F-76D0-3746-9D1A-44CB3C25101B}"/>
              </a:ext>
            </a:extLst>
          </p:cNvPr>
          <p:cNvGraphicFramePr/>
          <p:nvPr>
            <p:extLst>
              <p:ext uri="{D42A27DB-BD31-4B8C-83A1-F6EECF244321}">
                <p14:modId xmlns:p14="http://schemas.microsoft.com/office/powerpoint/2010/main" val="2567476054"/>
              </p:ext>
            </p:extLst>
          </p:nvPr>
        </p:nvGraphicFramePr>
        <p:xfrm>
          <a:off x="6038852" y="1196975"/>
          <a:ext cx="5914538" cy="4787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044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00A6-2A0C-7242-902C-0E31B8EABED0}"/>
              </a:ext>
            </a:extLst>
          </p:cNvPr>
          <p:cNvSpPr>
            <a:spLocks noGrp="1"/>
          </p:cNvSpPr>
          <p:nvPr>
            <p:ph type="title"/>
          </p:nvPr>
        </p:nvSpPr>
        <p:spPr/>
        <p:txBody>
          <a:bodyPr/>
          <a:lstStyle/>
          <a:p>
            <a:r>
              <a:rPr lang="en-GB" dirty="0">
                <a:solidFill>
                  <a:schemeClr val="bg1"/>
                </a:solidFill>
              </a:rPr>
              <a:t>How to cite Data mediated by GBIF </a:t>
            </a:r>
            <a:r>
              <a:rPr lang="en-DK">
                <a:solidFill>
                  <a:schemeClr val="bg1"/>
                </a:solidFill>
              </a:rPr>
              <a:t>ata </a:t>
            </a:r>
            <a:r>
              <a:rPr lang="en-DK" dirty="0">
                <a:solidFill>
                  <a:schemeClr val="bg1"/>
                </a:solidFill>
              </a:rPr>
              <a:t>citation</a:t>
            </a:r>
          </a:p>
        </p:txBody>
      </p:sp>
      <p:sp>
        <p:nvSpPr>
          <p:cNvPr id="4" name="Content Placeholder 3">
            <a:extLst>
              <a:ext uri="{FF2B5EF4-FFF2-40B4-BE49-F238E27FC236}">
                <a16:creationId xmlns:a16="http://schemas.microsoft.com/office/drawing/2014/main" id="{67779F1B-A1B3-E641-BE3B-1F7C62A63431}"/>
              </a:ext>
            </a:extLst>
          </p:cNvPr>
          <p:cNvSpPr>
            <a:spLocks noGrp="1"/>
          </p:cNvSpPr>
          <p:nvPr>
            <p:ph idx="1"/>
          </p:nvPr>
        </p:nvSpPr>
        <p:spPr>
          <a:xfrm>
            <a:off x="1185333" y="1975556"/>
            <a:ext cx="10749319" cy="4021135"/>
          </a:xfrm>
        </p:spPr>
        <p:txBody>
          <a:bodyPr>
            <a:normAutofit/>
          </a:bodyPr>
          <a:lstStyle/>
          <a:p>
            <a:pPr marL="457200" indent="-457200">
              <a:buFont typeface="+mj-lt"/>
              <a:buAutoNum type="arabicPeriod"/>
            </a:pPr>
            <a:r>
              <a:rPr lang="en-US" sz="2800" b="1" dirty="0">
                <a:solidFill>
                  <a:srgbClr val="FFFF00"/>
                </a:solidFill>
              </a:rPr>
              <a:t>Download data</a:t>
            </a:r>
            <a:r>
              <a:rPr lang="en-US" sz="2800" dirty="0">
                <a:solidFill>
                  <a:srgbClr val="FFFF00"/>
                </a:solidFill>
              </a:rPr>
              <a:t> </a:t>
            </a:r>
            <a:r>
              <a:rPr lang="en-US" sz="2800" dirty="0">
                <a:solidFill>
                  <a:schemeClr val="bg1"/>
                </a:solidFill>
              </a:rPr>
              <a:t>from </a:t>
            </a:r>
            <a:r>
              <a:rPr lang="en-US" sz="2800" dirty="0" err="1">
                <a:solidFill>
                  <a:schemeClr val="bg1"/>
                </a:solidFill>
              </a:rPr>
              <a:t>GBIF.org</a:t>
            </a:r>
            <a:endParaRPr lang="en-US" sz="2800" dirty="0">
              <a:solidFill>
                <a:schemeClr val="bg1"/>
              </a:solidFill>
              <a:sym typeface="Wingdings" pitchFamily="2" charset="2"/>
            </a:endParaRPr>
          </a:p>
          <a:p>
            <a:pPr marL="457200" indent="-457200">
              <a:buFont typeface="+mj-lt"/>
              <a:buAutoNum type="arabicPeriod"/>
            </a:pPr>
            <a:r>
              <a:rPr lang="en-US" sz="2800" dirty="0">
                <a:solidFill>
                  <a:schemeClr val="bg1"/>
                </a:solidFill>
                <a:sym typeface="Wingdings" pitchFamily="2" charset="2"/>
              </a:rPr>
              <a:t>and </a:t>
            </a:r>
            <a:r>
              <a:rPr lang="en-US" sz="2800" dirty="0">
                <a:solidFill>
                  <a:schemeClr val="bg1"/>
                </a:solidFill>
              </a:rPr>
              <a:t>receive recommended citation with a </a:t>
            </a:r>
            <a:r>
              <a:rPr lang="en-US" sz="2800" b="1" dirty="0">
                <a:solidFill>
                  <a:srgbClr val="FFFF00"/>
                </a:solidFill>
              </a:rPr>
              <a:t>download DOI</a:t>
            </a:r>
          </a:p>
          <a:p>
            <a:pPr marL="457200" indent="-457200">
              <a:buFont typeface="+mj-lt"/>
              <a:buAutoNum type="arabicPeriod"/>
            </a:pPr>
            <a:r>
              <a:rPr lang="en-US" sz="2800" b="1" dirty="0">
                <a:solidFill>
                  <a:srgbClr val="FFFF00"/>
                </a:solidFill>
              </a:rPr>
              <a:t>Cite the DOI</a:t>
            </a:r>
            <a:r>
              <a:rPr lang="en-US" sz="2800" dirty="0">
                <a:solidFill>
                  <a:srgbClr val="FFFF00"/>
                </a:solidFill>
              </a:rPr>
              <a:t> </a:t>
            </a:r>
            <a:r>
              <a:rPr lang="en-US" sz="2800" dirty="0">
                <a:solidFill>
                  <a:schemeClr val="bg1"/>
                </a:solidFill>
              </a:rPr>
              <a:t>in published research or other work</a:t>
            </a:r>
          </a:p>
          <a:p>
            <a:pPr marL="0" indent="0">
              <a:buNone/>
            </a:pPr>
            <a:endParaRPr lang="en-US" dirty="0">
              <a:solidFill>
                <a:schemeClr val="bg1"/>
              </a:solidFill>
            </a:endParaRPr>
          </a:p>
          <a:p>
            <a:pPr marL="0" indent="0">
              <a:buNone/>
            </a:pPr>
            <a:endParaRPr lang="en-US" dirty="0">
              <a:solidFill>
                <a:schemeClr val="bg1"/>
              </a:solidFill>
            </a:endParaRPr>
          </a:p>
          <a:p>
            <a:pPr marL="0" indent="0" defTabSz="1254125">
              <a:buNone/>
            </a:pPr>
            <a:r>
              <a:rPr lang="en-US" sz="1600" i="1" dirty="0">
                <a:solidFill>
                  <a:schemeClr val="accent6">
                    <a:lumMod val="40000"/>
                    <a:lumOff val="60000"/>
                  </a:schemeClr>
                </a:solidFill>
              </a:rPr>
              <a:t>Example</a:t>
            </a:r>
            <a:r>
              <a:rPr lang="en-US" sz="1600" dirty="0">
                <a:solidFill>
                  <a:schemeClr val="accent6">
                    <a:lumMod val="40000"/>
                    <a:lumOff val="60000"/>
                  </a:schemeClr>
                </a:solidFill>
              </a:rPr>
              <a:t>: </a:t>
            </a:r>
            <a:r>
              <a:rPr lang="en-US" sz="1600" dirty="0" err="1">
                <a:solidFill>
                  <a:schemeClr val="accent6">
                    <a:lumMod val="40000"/>
                    <a:lumOff val="60000"/>
                  </a:schemeClr>
                </a:solidFill>
              </a:rPr>
              <a:t>GBIF.org</a:t>
            </a:r>
            <a:r>
              <a:rPr lang="en-US" sz="1600" dirty="0">
                <a:solidFill>
                  <a:schemeClr val="accent6">
                    <a:lumMod val="40000"/>
                    <a:lumOff val="60000"/>
                  </a:schemeClr>
                </a:solidFill>
              </a:rPr>
              <a:t> (12 October 2020) GBIF Occurrence Download </a:t>
            </a:r>
            <a:r>
              <a:rPr lang="en-US" sz="1600" b="1" dirty="0">
                <a:solidFill>
                  <a:schemeClr val="accent6">
                    <a:lumMod val="40000"/>
                    <a:lumOff val="60000"/>
                  </a:schemeClr>
                </a:solidFill>
              </a:rPr>
              <a:t>https//</a:t>
            </a:r>
            <a:r>
              <a:rPr lang="en-US" sz="1600" b="1" dirty="0" err="1">
                <a:solidFill>
                  <a:schemeClr val="accent6">
                    <a:lumMod val="40000"/>
                    <a:lumOff val="60000"/>
                  </a:schemeClr>
                </a:solidFill>
              </a:rPr>
              <a:t>doi.org</a:t>
            </a:r>
            <a:r>
              <a:rPr lang="en-US" sz="1600" b="1" dirty="0">
                <a:solidFill>
                  <a:schemeClr val="accent6">
                    <a:lumMod val="40000"/>
                    <a:lumOff val="60000"/>
                  </a:schemeClr>
                </a:solidFill>
              </a:rPr>
              <a:t>/10.15468/</a:t>
            </a:r>
            <a:r>
              <a:rPr lang="en-US" sz="1600" b="1" dirty="0" err="1">
                <a:solidFill>
                  <a:schemeClr val="accent6">
                    <a:lumMod val="40000"/>
                    <a:lumOff val="60000"/>
                  </a:schemeClr>
                </a:solidFill>
              </a:rPr>
              <a:t>dl.xxxxxx</a:t>
            </a:r>
            <a:endParaRPr lang="en-US" sz="1600" b="1" dirty="0">
              <a:solidFill>
                <a:schemeClr val="accent6">
                  <a:lumMod val="40000"/>
                  <a:lumOff val="60000"/>
                </a:schemeClr>
              </a:solidFill>
            </a:endParaRPr>
          </a:p>
          <a:p>
            <a:pPr marL="0" indent="0">
              <a:buNone/>
            </a:pPr>
            <a:endParaRPr lang="en-US" b="1" dirty="0">
              <a:solidFill>
                <a:schemeClr val="bg1"/>
              </a:solidFill>
            </a:endParaRPr>
          </a:p>
        </p:txBody>
      </p:sp>
      <p:sp>
        <p:nvSpPr>
          <p:cNvPr id="3" name="Footer Placeholder 2">
            <a:extLst>
              <a:ext uri="{FF2B5EF4-FFF2-40B4-BE49-F238E27FC236}">
                <a16:creationId xmlns:a16="http://schemas.microsoft.com/office/drawing/2014/main" id="{AD92BEA7-78DD-2E4D-BA85-6AA15612D974}"/>
              </a:ext>
            </a:extLst>
          </p:cNvPr>
          <p:cNvSpPr>
            <a:spLocks noGrp="1"/>
          </p:cNvSpPr>
          <p:nvPr>
            <p:ph type="ftr" sz="quarter" idx="10"/>
          </p:nvPr>
        </p:nvSpPr>
        <p:spPr/>
        <p:txBody>
          <a:bodyPr/>
          <a:lstStyle/>
          <a:p>
            <a:r>
              <a:rPr lang="en-GB" dirty="0">
                <a:solidFill>
                  <a:schemeClr val="bg1"/>
                </a:solidFill>
                <a:hlinkClick r:id="rId3">
                  <a:extLst>
                    <a:ext uri="{A12FA001-AC4F-418D-AE19-62706E023703}">
                      <ahyp:hlinkClr xmlns:ahyp="http://schemas.microsoft.com/office/drawing/2018/hyperlinkcolor" val="tx"/>
                    </a:ext>
                  </a:extLst>
                </a:hlinkClick>
              </a:rPr>
              <a:t>https://www.gbif.org/citation-guidelines</a:t>
            </a:r>
            <a:r>
              <a:rPr lang="en-GB" dirty="0">
                <a:solidFill>
                  <a:schemeClr val="bg1"/>
                </a:solidFill>
              </a:rPr>
              <a:t> </a:t>
            </a:r>
          </a:p>
        </p:txBody>
      </p:sp>
      <p:sp>
        <p:nvSpPr>
          <p:cNvPr id="5" name="Text Placeholder 1"/>
          <p:cNvSpPr txBox="1">
            <a:spLocks/>
          </p:cNvSpPr>
          <p:nvPr/>
        </p:nvSpPr>
        <p:spPr>
          <a:xfrm>
            <a:off x="9128864" y="6277770"/>
            <a:ext cx="1950262" cy="461962"/>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a:lstStyle>
          <a:p>
            <a:r>
              <a:rPr lang="en-GB" sz="2700" dirty="0">
                <a:solidFill>
                  <a:srgbClr val="FFFF00"/>
                </a:solidFill>
              </a:rPr>
              <a:t>#CiteTheDOI</a:t>
            </a:r>
          </a:p>
        </p:txBody>
      </p:sp>
    </p:spTree>
    <p:extLst>
      <p:ext uri="{BB962C8B-B14F-4D97-AF65-F5344CB8AC3E}">
        <p14:creationId xmlns:p14="http://schemas.microsoft.com/office/powerpoint/2010/main" val="150818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00A6-2A0C-7242-902C-0E31B8EABED0}"/>
              </a:ext>
            </a:extLst>
          </p:cNvPr>
          <p:cNvSpPr>
            <a:spLocks noGrp="1"/>
          </p:cNvSpPr>
          <p:nvPr>
            <p:ph type="title"/>
          </p:nvPr>
        </p:nvSpPr>
        <p:spPr/>
        <p:txBody>
          <a:bodyPr/>
          <a:lstStyle/>
          <a:p>
            <a:r>
              <a:rPr lang="en-GB" dirty="0">
                <a:solidFill>
                  <a:schemeClr val="bg1"/>
                </a:solidFill>
              </a:rPr>
              <a:t>Why cite data?</a:t>
            </a:r>
            <a:r>
              <a:rPr lang="en-DK">
                <a:solidFill>
                  <a:schemeClr val="bg1"/>
                </a:solidFill>
              </a:rPr>
              <a:t>ata </a:t>
            </a:r>
            <a:r>
              <a:rPr lang="en-DK" dirty="0">
                <a:solidFill>
                  <a:schemeClr val="bg1"/>
                </a:solidFill>
              </a:rPr>
              <a:t>citation</a:t>
            </a:r>
          </a:p>
        </p:txBody>
      </p:sp>
      <p:sp>
        <p:nvSpPr>
          <p:cNvPr id="4" name="Content Placeholder 3">
            <a:extLst>
              <a:ext uri="{FF2B5EF4-FFF2-40B4-BE49-F238E27FC236}">
                <a16:creationId xmlns:a16="http://schemas.microsoft.com/office/drawing/2014/main" id="{67779F1B-A1B3-E641-BE3B-1F7C62A63431}"/>
              </a:ext>
            </a:extLst>
          </p:cNvPr>
          <p:cNvSpPr>
            <a:spLocks noGrp="1"/>
          </p:cNvSpPr>
          <p:nvPr>
            <p:ph idx="1"/>
          </p:nvPr>
        </p:nvSpPr>
        <p:spPr>
          <a:xfrm>
            <a:off x="236367" y="1562986"/>
            <a:ext cx="10307456" cy="4433705"/>
          </a:xfrm>
        </p:spPr>
        <p:txBody>
          <a:bodyPr>
            <a:normAutofit/>
          </a:bodyPr>
          <a:lstStyle/>
          <a:p>
            <a:pPr lvl="1">
              <a:spcAft>
                <a:spcPts val="1800"/>
              </a:spcAft>
            </a:pPr>
            <a:r>
              <a:rPr lang="en-US" sz="2400" b="1" dirty="0">
                <a:solidFill>
                  <a:srgbClr val="FFFF00"/>
                </a:solidFill>
              </a:rPr>
              <a:t>Good academic practice</a:t>
            </a:r>
            <a:r>
              <a:rPr lang="en-US" sz="2400" dirty="0">
                <a:solidFill>
                  <a:srgbClr val="FFFF00"/>
                </a:solidFill>
              </a:rPr>
              <a:t> </a:t>
            </a:r>
            <a:r>
              <a:rPr lang="en-US" sz="2400" dirty="0">
                <a:solidFill>
                  <a:schemeClr val="bg1"/>
                </a:solidFill>
              </a:rPr>
              <a:t>for transparent and reproducible research</a:t>
            </a:r>
          </a:p>
          <a:p>
            <a:pPr lvl="1">
              <a:spcAft>
                <a:spcPts val="1800"/>
              </a:spcAft>
            </a:pPr>
            <a:r>
              <a:rPr lang="en-US" sz="2400" b="1" dirty="0">
                <a:solidFill>
                  <a:srgbClr val="FFFF00"/>
                </a:solidFill>
              </a:rPr>
              <a:t>Credit institutions</a:t>
            </a:r>
            <a:r>
              <a:rPr lang="en-US" sz="2400" dirty="0">
                <a:solidFill>
                  <a:srgbClr val="FFFF00"/>
                </a:solidFill>
              </a:rPr>
              <a:t> </a:t>
            </a:r>
            <a:r>
              <a:rPr lang="en-US" sz="2400" dirty="0">
                <a:solidFill>
                  <a:schemeClr val="bg1"/>
                </a:solidFill>
              </a:rPr>
              <a:t>who shared data and supported your research</a:t>
            </a:r>
          </a:p>
          <a:p>
            <a:pPr lvl="1">
              <a:spcAft>
                <a:spcPts val="1800"/>
              </a:spcAft>
            </a:pPr>
            <a:r>
              <a:rPr lang="en-US" sz="2400" dirty="0">
                <a:solidFill>
                  <a:schemeClr val="bg1"/>
                </a:solidFill>
              </a:rPr>
              <a:t>Help data publishing institutions to </a:t>
            </a:r>
            <a:r>
              <a:rPr lang="en-US" sz="2400" b="1" dirty="0">
                <a:solidFill>
                  <a:srgbClr val="FFFF00"/>
                </a:solidFill>
              </a:rPr>
              <a:t>demonstrate value</a:t>
            </a:r>
            <a:r>
              <a:rPr lang="en-US" sz="2400" dirty="0">
                <a:solidFill>
                  <a:srgbClr val="FFFF00"/>
                </a:solidFill>
              </a:rPr>
              <a:t> </a:t>
            </a:r>
            <a:r>
              <a:rPr lang="en-US" sz="2400" dirty="0">
                <a:solidFill>
                  <a:schemeClr val="bg1"/>
                </a:solidFill>
              </a:rPr>
              <a:t>of digitization and data publication through research</a:t>
            </a:r>
          </a:p>
          <a:p>
            <a:pPr lvl="1">
              <a:spcAft>
                <a:spcPts val="1800"/>
              </a:spcAft>
            </a:pPr>
            <a:r>
              <a:rPr lang="en-US" sz="2400" dirty="0">
                <a:solidFill>
                  <a:schemeClr val="bg1"/>
                </a:solidFill>
              </a:rPr>
              <a:t>Correct citation </a:t>
            </a:r>
            <a:r>
              <a:rPr lang="en-US" sz="2400" b="1" dirty="0">
                <a:solidFill>
                  <a:srgbClr val="FFFF00"/>
                </a:solidFill>
              </a:rPr>
              <a:t>encourages data sharing</a:t>
            </a:r>
          </a:p>
          <a:p>
            <a:pPr lvl="1">
              <a:spcAft>
                <a:spcPts val="1800"/>
              </a:spcAft>
            </a:pPr>
            <a:r>
              <a:rPr lang="en-US" sz="2400" dirty="0">
                <a:solidFill>
                  <a:schemeClr val="bg1"/>
                </a:solidFill>
              </a:rPr>
              <a:t>Data accessed through GBIF is free for all – but not free of obligations: see the </a:t>
            </a:r>
            <a:r>
              <a:rPr lang="en-US" sz="2400" b="1" dirty="0">
                <a:solidFill>
                  <a:srgbClr val="FFFF00"/>
                </a:solidFill>
              </a:rPr>
              <a:t>user agreement</a:t>
            </a:r>
          </a:p>
        </p:txBody>
      </p:sp>
      <p:sp>
        <p:nvSpPr>
          <p:cNvPr id="3" name="Footer Placeholder 2">
            <a:extLst>
              <a:ext uri="{FF2B5EF4-FFF2-40B4-BE49-F238E27FC236}">
                <a16:creationId xmlns:a16="http://schemas.microsoft.com/office/drawing/2014/main" id="{AD92BEA7-78DD-2E4D-BA85-6AA15612D974}"/>
              </a:ext>
            </a:extLst>
          </p:cNvPr>
          <p:cNvSpPr>
            <a:spLocks noGrp="1"/>
          </p:cNvSpPr>
          <p:nvPr>
            <p:ph type="ftr" sz="quarter" idx="10"/>
          </p:nvPr>
        </p:nvSpPr>
        <p:spPr/>
        <p:txBody>
          <a:bodyPr/>
          <a:lstStyle/>
          <a:p>
            <a:r>
              <a:rPr lang="en-GB" dirty="0">
                <a:solidFill>
                  <a:schemeClr val="bg1"/>
                </a:solidFill>
                <a:hlinkClick r:id="rId3">
                  <a:extLst>
                    <a:ext uri="{A12FA001-AC4F-418D-AE19-62706E023703}">
                      <ahyp:hlinkClr xmlns:ahyp="http://schemas.microsoft.com/office/drawing/2018/hyperlinkcolor" val="tx"/>
                    </a:ext>
                  </a:extLst>
                </a:hlinkClick>
              </a:rPr>
              <a:t>https://www.gbif.org/citation-guidelines</a:t>
            </a:r>
            <a:r>
              <a:rPr lang="en-GB" dirty="0">
                <a:solidFill>
                  <a:schemeClr val="bg1"/>
                </a:solidFill>
              </a:rPr>
              <a:t> </a:t>
            </a:r>
          </a:p>
        </p:txBody>
      </p:sp>
      <p:sp>
        <p:nvSpPr>
          <p:cNvPr id="5" name="Text Placeholder 1"/>
          <p:cNvSpPr txBox="1">
            <a:spLocks/>
          </p:cNvSpPr>
          <p:nvPr/>
        </p:nvSpPr>
        <p:spPr>
          <a:xfrm>
            <a:off x="9128864" y="6277770"/>
            <a:ext cx="1950262" cy="461962"/>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a:lstStyle>
          <a:p>
            <a:r>
              <a:rPr lang="en-GB" sz="2700" dirty="0">
                <a:solidFill>
                  <a:srgbClr val="FFFF00"/>
                </a:solidFill>
              </a:rPr>
              <a:t>#CiteTheDOI</a:t>
            </a:r>
          </a:p>
        </p:txBody>
      </p:sp>
      <p:pic>
        <p:nvPicPr>
          <p:cNvPr id="9" name="Picture 8">
            <a:extLst>
              <a:ext uri="{FF2B5EF4-FFF2-40B4-BE49-F238E27FC236}">
                <a16:creationId xmlns:a16="http://schemas.microsoft.com/office/drawing/2014/main" id="{7EE58F60-44CA-A149-B647-FFE81746F577}"/>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saturation sat="131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rot="20517875">
            <a:off x="9411528" y="3543618"/>
            <a:ext cx="2170409" cy="2170409"/>
          </a:xfrm>
          <a:prstGeom prst="rect">
            <a:avLst/>
          </a:prstGeom>
        </p:spPr>
      </p:pic>
    </p:spTree>
    <p:extLst>
      <p:ext uri="{BB962C8B-B14F-4D97-AF65-F5344CB8AC3E}">
        <p14:creationId xmlns:p14="http://schemas.microsoft.com/office/powerpoint/2010/main" val="277639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15CF-9005-4549-8E29-18C48301F707}"/>
              </a:ext>
            </a:extLst>
          </p:cNvPr>
          <p:cNvSpPr>
            <a:spLocks noGrp="1"/>
          </p:cNvSpPr>
          <p:nvPr>
            <p:ph type="title"/>
          </p:nvPr>
        </p:nvSpPr>
        <p:spPr>
          <a:xfrm>
            <a:off x="1239254" y="686451"/>
            <a:ext cx="9117050" cy="719873"/>
          </a:xfrm>
        </p:spPr>
        <p:txBody>
          <a:bodyPr>
            <a:normAutofit fontScale="90000"/>
          </a:bodyPr>
          <a:lstStyle/>
          <a:p>
            <a:pPr algn="ctr"/>
            <a:r>
              <a:rPr lang="en-US" sz="3200" dirty="0">
                <a:solidFill>
                  <a:schemeClr val="bg1"/>
                </a:solidFill>
              </a:rPr>
              <a:t>Why approach open Science in Ecology?</a:t>
            </a:r>
          </a:p>
        </p:txBody>
      </p:sp>
      <p:sp>
        <p:nvSpPr>
          <p:cNvPr id="3" name="Text Placeholder 2">
            <a:extLst>
              <a:ext uri="{FF2B5EF4-FFF2-40B4-BE49-F238E27FC236}">
                <a16:creationId xmlns:a16="http://schemas.microsoft.com/office/drawing/2014/main" id="{00A4AD6A-76D8-3C48-B89E-A7183D6DE383}"/>
              </a:ext>
            </a:extLst>
          </p:cNvPr>
          <p:cNvSpPr>
            <a:spLocks noGrp="1"/>
          </p:cNvSpPr>
          <p:nvPr>
            <p:ph type="body" idx="1"/>
          </p:nvPr>
        </p:nvSpPr>
        <p:spPr>
          <a:xfrm>
            <a:off x="1541721" y="1468702"/>
            <a:ext cx="7746658" cy="4851830"/>
          </a:xfrm>
        </p:spPr>
        <p:txBody>
          <a:bodyPr>
            <a:normAutofit/>
          </a:bodyPr>
          <a:lstStyle/>
          <a:p>
            <a:pPr>
              <a:spcAft>
                <a:spcPts val="1539"/>
              </a:spcAft>
              <a:buFont typeface="Wingdings" pitchFamily="2" charset="2"/>
              <a:buChar char="v"/>
            </a:pPr>
            <a:r>
              <a:rPr lang="en-US" sz="2800" dirty="0">
                <a:solidFill>
                  <a:schemeClr val="accent6">
                    <a:lumMod val="20000"/>
                    <a:lumOff val="80000"/>
                  </a:schemeClr>
                </a:solidFill>
              </a:rPr>
              <a:t>We are in the middle of an ongoing</a:t>
            </a:r>
            <a:r>
              <a:rPr lang="en-US" sz="2800" b="1" dirty="0">
                <a:solidFill>
                  <a:schemeClr val="accent6">
                    <a:lumMod val="20000"/>
                    <a:lumOff val="80000"/>
                  </a:schemeClr>
                </a:solidFill>
              </a:rPr>
              <a:t> </a:t>
            </a:r>
            <a:r>
              <a:rPr lang="en-US" sz="2800" b="1" dirty="0">
                <a:solidFill>
                  <a:srgbClr val="FFFF00"/>
                </a:solidFill>
              </a:rPr>
              <a:t>paradigm shift </a:t>
            </a:r>
            <a:r>
              <a:rPr lang="en-US" sz="2800" dirty="0">
                <a:solidFill>
                  <a:schemeClr val="accent6">
                    <a:lumMod val="20000"/>
                    <a:lumOff val="80000"/>
                  </a:schemeClr>
                </a:solidFill>
              </a:rPr>
              <a:t>in scientific practice (and impact metrics).</a:t>
            </a:r>
          </a:p>
          <a:p>
            <a:pPr>
              <a:spcAft>
                <a:spcPts val="1539"/>
              </a:spcAft>
              <a:buFont typeface="Wingdings" pitchFamily="2" charset="2"/>
              <a:buChar char="v"/>
            </a:pPr>
            <a:r>
              <a:rPr lang="en-US" sz="2800" dirty="0">
                <a:solidFill>
                  <a:schemeClr val="accent6">
                    <a:lumMod val="20000"/>
                    <a:lumOff val="80000"/>
                  </a:schemeClr>
                </a:solidFill>
              </a:rPr>
              <a:t>The open science wave is moving </a:t>
            </a:r>
            <a:r>
              <a:rPr lang="en-US" sz="2800" b="1" u="sng" dirty="0">
                <a:solidFill>
                  <a:srgbClr val="FFFF00"/>
                </a:solidFill>
              </a:rPr>
              <a:t>fast</a:t>
            </a:r>
            <a:r>
              <a:rPr lang="en-US" sz="2800" dirty="0">
                <a:solidFill>
                  <a:schemeClr val="accent6">
                    <a:lumMod val="20000"/>
                    <a:lumOff val="80000"/>
                  </a:schemeClr>
                </a:solidFill>
              </a:rPr>
              <a:t>!</a:t>
            </a:r>
          </a:p>
          <a:p>
            <a:pPr>
              <a:spcAft>
                <a:spcPts val="1539"/>
              </a:spcAft>
              <a:buFont typeface="Wingdings" pitchFamily="2" charset="2"/>
              <a:buChar char="v"/>
            </a:pPr>
            <a:r>
              <a:rPr lang="en-US" sz="2800" dirty="0">
                <a:solidFill>
                  <a:schemeClr val="accent6">
                    <a:lumMod val="20000"/>
                    <a:lumOff val="80000"/>
                  </a:schemeClr>
                </a:solidFill>
              </a:rPr>
              <a:t>Ecology researchers will need to develop </a:t>
            </a:r>
            <a:r>
              <a:rPr lang="en-US" sz="2800" b="1" dirty="0">
                <a:solidFill>
                  <a:srgbClr val="FFFF00"/>
                </a:solidFill>
              </a:rPr>
              <a:t>different approaches</a:t>
            </a:r>
            <a:r>
              <a:rPr lang="en-US" sz="2800" dirty="0">
                <a:solidFill>
                  <a:schemeClr val="accent6">
                    <a:lumMod val="20000"/>
                    <a:lumOff val="80000"/>
                  </a:schemeClr>
                </a:solidFill>
              </a:rPr>
              <a:t>, than they needed in the past – to remain relevant.</a:t>
            </a:r>
          </a:p>
          <a:p>
            <a:pPr>
              <a:spcAft>
                <a:spcPts val="1539"/>
              </a:spcAft>
              <a:buFont typeface="Wingdings" pitchFamily="2" charset="2"/>
              <a:buChar char="v"/>
            </a:pPr>
            <a:r>
              <a:rPr lang="en-US" sz="2800" dirty="0">
                <a:solidFill>
                  <a:schemeClr val="accent6">
                    <a:lumMod val="20000"/>
                    <a:lumOff val="80000"/>
                  </a:schemeClr>
                </a:solidFill>
              </a:rPr>
              <a:t>Society is quickly gaining Big Data maturity and will </a:t>
            </a:r>
            <a:r>
              <a:rPr lang="en-US" sz="2800" b="1" dirty="0">
                <a:solidFill>
                  <a:srgbClr val="FFFF00"/>
                </a:solidFill>
              </a:rPr>
              <a:t>expect</a:t>
            </a:r>
            <a:r>
              <a:rPr lang="en-US" sz="2800" dirty="0">
                <a:solidFill>
                  <a:schemeClr val="accent6">
                    <a:lumMod val="20000"/>
                    <a:lumOff val="80000"/>
                  </a:schemeClr>
                </a:solidFill>
              </a:rPr>
              <a:t> new services from biodiversity information and research.</a:t>
            </a:r>
          </a:p>
        </p:txBody>
      </p:sp>
      <p:pic>
        <p:nvPicPr>
          <p:cNvPr id="12" name="Picture 11">
            <a:extLst>
              <a:ext uri="{FF2B5EF4-FFF2-40B4-BE49-F238E27FC236}">
                <a16:creationId xmlns:a16="http://schemas.microsoft.com/office/drawing/2014/main" id="{F13067F1-9F78-4B40-9341-2E7D7245C15C}"/>
              </a:ext>
            </a:extLst>
          </p:cNvPr>
          <p:cNvPicPr>
            <a:picLocks noChangeAspect="1"/>
          </p:cNvPicPr>
          <p:nvPr/>
        </p:nvPicPr>
        <p:blipFill>
          <a:blip r:embed="rId2"/>
          <a:stretch>
            <a:fillRect/>
          </a:stretch>
        </p:blipFill>
        <p:spPr>
          <a:xfrm rot="21417944">
            <a:off x="9116034" y="628495"/>
            <a:ext cx="1897376" cy="5889623"/>
          </a:xfrm>
          <a:prstGeom prst="rect">
            <a:avLst/>
          </a:prstGeom>
        </p:spPr>
      </p:pic>
    </p:spTree>
    <p:extLst>
      <p:ext uri="{BB962C8B-B14F-4D97-AF65-F5344CB8AC3E}">
        <p14:creationId xmlns:p14="http://schemas.microsoft.com/office/powerpoint/2010/main" val="3509086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8256848"/>
              </p:ext>
            </p:extLst>
          </p:nvPr>
        </p:nvGraphicFramePr>
        <p:xfrm>
          <a:off x="395416" y="1106182"/>
          <a:ext cx="1911180" cy="1828800"/>
        </p:xfrm>
        <a:graphic>
          <a:graphicData uri="http://schemas.openxmlformats.org/drawingml/2006/table">
            <a:tbl>
              <a:tblPr firstRow="1" bandRow="1">
                <a:tableStyleId>{5C22544A-7EE6-4342-B048-85BDC9FD1C3A}</a:tableStyleId>
              </a:tblPr>
              <a:tblGrid>
                <a:gridCol w="382236">
                  <a:extLst>
                    <a:ext uri="{9D8B030D-6E8A-4147-A177-3AD203B41FA5}">
                      <a16:colId xmlns:a16="http://schemas.microsoft.com/office/drawing/2014/main" val="618312634"/>
                    </a:ext>
                  </a:extLst>
                </a:gridCol>
                <a:gridCol w="382236">
                  <a:extLst>
                    <a:ext uri="{9D8B030D-6E8A-4147-A177-3AD203B41FA5}">
                      <a16:colId xmlns:a16="http://schemas.microsoft.com/office/drawing/2014/main" val="3401835131"/>
                    </a:ext>
                  </a:extLst>
                </a:gridCol>
                <a:gridCol w="382236">
                  <a:extLst>
                    <a:ext uri="{9D8B030D-6E8A-4147-A177-3AD203B41FA5}">
                      <a16:colId xmlns:a16="http://schemas.microsoft.com/office/drawing/2014/main" val="2624063385"/>
                    </a:ext>
                  </a:extLst>
                </a:gridCol>
                <a:gridCol w="382236">
                  <a:extLst>
                    <a:ext uri="{9D8B030D-6E8A-4147-A177-3AD203B41FA5}">
                      <a16:colId xmlns:a16="http://schemas.microsoft.com/office/drawing/2014/main" val="906476873"/>
                    </a:ext>
                  </a:extLst>
                </a:gridCol>
                <a:gridCol w="382236">
                  <a:extLst>
                    <a:ext uri="{9D8B030D-6E8A-4147-A177-3AD203B41FA5}">
                      <a16:colId xmlns:a16="http://schemas.microsoft.com/office/drawing/2014/main" val="1676893588"/>
                    </a:ext>
                  </a:extLst>
                </a:gridCol>
              </a:tblGrid>
              <a:tr h="34704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13758982"/>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8568324"/>
                  </a:ext>
                </a:extLst>
              </a:tr>
              <a:tr h="347042">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248659188"/>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828776770"/>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90115791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614515995"/>
              </p:ext>
            </p:extLst>
          </p:nvPr>
        </p:nvGraphicFramePr>
        <p:xfrm>
          <a:off x="414872" y="3032183"/>
          <a:ext cx="1911180" cy="1828800"/>
        </p:xfrm>
        <a:graphic>
          <a:graphicData uri="http://schemas.openxmlformats.org/drawingml/2006/table">
            <a:tbl>
              <a:tblPr firstRow="1" bandRow="1">
                <a:tableStyleId>{21E4AEA4-8DFA-4A89-87EB-49C32662AFE0}</a:tableStyleId>
              </a:tblPr>
              <a:tblGrid>
                <a:gridCol w="382236">
                  <a:extLst>
                    <a:ext uri="{9D8B030D-6E8A-4147-A177-3AD203B41FA5}">
                      <a16:colId xmlns:a16="http://schemas.microsoft.com/office/drawing/2014/main" val="618312634"/>
                    </a:ext>
                  </a:extLst>
                </a:gridCol>
                <a:gridCol w="382236">
                  <a:extLst>
                    <a:ext uri="{9D8B030D-6E8A-4147-A177-3AD203B41FA5}">
                      <a16:colId xmlns:a16="http://schemas.microsoft.com/office/drawing/2014/main" val="3401835131"/>
                    </a:ext>
                  </a:extLst>
                </a:gridCol>
                <a:gridCol w="382236">
                  <a:extLst>
                    <a:ext uri="{9D8B030D-6E8A-4147-A177-3AD203B41FA5}">
                      <a16:colId xmlns:a16="http://schemas.microsoft.com/office/drawing/2014/main" val="2624063385"/>
                    </a:ext>
                  </a:extLst>
                </a:gridCol>
                <a:gridCol w="382236">
                  <a:extLst>
                    <a:ext uri="{9D8B030D-6E8A-4147-A177-3AD203B41FA5}">
                      <a16:colId xmlns:a16="http://schemas.microsoft.com/office/drawing/2014/main" val="906476873"/>
                    </a:ext>
                  </a:extLst>
                </a:gridCol>
                <a:gridCol w="382236">
                  <a:extLst>
                    <a:ext uri="{9D8B030D-6E8A-4147-A177-3AD203B41FA5}">
                      <a16:colId xmlns:a16="http://schemas.microsoft.com/office/drawing/2014/main" val="1676893588"/>
                    </a:ext>
                  </a:extLst>
                </a:gridCol>
              </a:tblGrid>
              <a:tr h="34704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13758982"/>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8568324"/>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48659188"/>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28776770"/>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90115791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43008013"/>
              </p:ext>
            </p:extLst>
          </p:nvPr>
        </p:nvGraphicFramePr>
        <p:xfrm>
          <a:off x="395416" y="4934783"/>
          <a:ext cx="1911180" cy="1828800"/>
        </p:xfrm>
        <a:graphic>
          <a:graphicData uri="http://schemas.openxmlformats.org/drawingml/2006/table">
            <a:tbl>
              <a:tblPr firstRow="1" bandRow="1">
                <a:tableStyleId>{93296810-A885-4BE3-A3E7-6D5BEEA58F35}</a:tableStyleId>
              </a:tblPr>
              <a:tblGrid>
                <a:gridCol w="382236">
                  <a:extLst>
                    <a:ext uri="{9D8B030D-6E8A-4147-A177-3AD203B41FA5}">
                      <a16:colId xmlns:a16="http://schemas.microsoft.com/office/drawing/2014/main" val="618312634"/>
                    </a:ext>
                  </a:extLst>
                </a:gridCol>
                <a:gridCol w="382236">
                  <a:extLst>
                    <a:ext uri="{9D8B030D-6E8A-4147-A177-3AD203B41FA5}">
                      <a16:colId xmlns:a16="http://schemas.microsoft.com/office/drawing/2014/main" val="3401835131"/>
                    </a:ext>
                  </a:extLst>
                </a:gridCol>
                <a:gridCol w="382236">
                  <a:extLst>
                    <a:ext uri="{9D8B030D-6E8A-4147-A177-3AD203B41FA5}">
                      <a16:colId xmlns:a16="http://schemas.microsoft.com/office/drawing/2014/main" val="2624063385"/>
                    </a:ext>
                  </a:extLst>
                </a:gridCol>
                <a:gridCol w="382236">
                  <a:extLst>
                    <a:ext uri="{9D8B030D-6E8A-4147-A177-3AD203B41FA5}">
                      <a16:colId xmlns:a16="http://schemas.microsoft.com/office/drawing/2014/main" val="906476873"/>
                    </a:ext>
                  </a:extLst>
                </a:gridCol>
                <a:gridCol w="382236">
                  <a:extLst>
                    <a:ext uri="{9D8B030D-6E8A-4147-A177-3AD203B41FA5}">
                      <a16:colId xmlns:a16="http://schemas.microsoft.com/office/drawing/2014/main" val="1676893588"/>
                    </a:ext>
                  </a:extLst>
                </a:gridCol>
              </a:tblGrid>
              <a:tr h="347042">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13758982"/>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8568324"/>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48659188"/>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28776770"/>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90115791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2929277"/>
              </p:ext>
            </p:extLst>
          </p:nvPr>
        </p:nvGraphicFramePr>
        <p:xfrm>
          <a:off x="3432775" y="3311990"/>
          <a:ext cx="1911180" cy="1828800"/>
        </p:xfrm>
        <a:graphic>
          <a:graphicData uri="http://schemas.openxmlformats.org/drawingml/2006/table">
            <a:tbl>
              <a:tblPr firstRow="1" bandRow="1">
                <a:tableStyleId>{073A0DAA-6AF3-43AB-8588-CEC1D06C72B9}</a:tableStyleId>
              </a:tblPr>
              <a:tblGrid>
                <a:gridCol w="382236">
                  <a:extLst>
                    <a:ext uri="{9D8B030D-6E8A-4147-A177-3AD203B41FA5}">
                      <a16:colId xmlns:a16="http://schemas.microsoft.com/office/drawing/2014/main" val="618312634"/>
                    </a:ext>
                  </a:extLst>
                </a:gridCol>
                <a:gridCol w="382236">
                  <a:extLst>
                    <a:ext uri="{9D8B030D-6E8A-4147-A177-3AD203B41FA5}">
                      <a16:colId xmlns:a16="http://schemas.microsoft.com/office/drawing/2014/main" val="3401835131"/>
                    </a:ext>
                  </a:extLst>
                </a:gridCol>
                <a:gridCol w="382236">
                  <a:extLst>
                    <a:ext uri="{9D8B030D-6E8A-4147-A177-3AD203B41FA5}">
                      <a16:colId xmlns:a16="http://schemas.microsoft.com/office/drawing/2014/main" val="2624063385"/>
                    </a:ext>
                  </a:extLst>
                </a:gridCol>
                <a:gridCol w="382236">
                  <a:extLst>
                    <a:ext uri="{9D8B030D-6E8A-4147-A177-3AD203B41FA5}">
                      <a16:colId xmlns:a16="http://schemas.microsoft.com/office/drawing/2014/main" val="906476873"/>
                    </a:ext>
                  </a:extLst>
                </a:gridCol>
                <a:gridCol w="382236">
                  <a:extLst>
                    <a:ext uri="{9D8B030D-6E8A-4147-A177-3AD203B41FA5}">
                      <a16:colId xmlns:a16="http://schemas.microsoft.com/office/drawing/2014/main" val="1676893588"/>
                    </a:ext>
                  </a:extLst>
                </a:gridCol>
              </a:tblGrid>
              <a:tr h="34704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213758982"/>
                  </a:ext>
                </a:extLst>
              </a:tr>
              <a:tr h="347042">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8568324"/>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48659188"/>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828776770"/>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90115791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85982489"/>
              </p:ext>
            </p:extLst>
          </p:nvPr>
        </p:nvGraphicFramePr>
        <p:xfrm>
          <a:off x="6738751" y="3432377"/>
          <a:ext cx="1528944" cy="1463040"/>
        </p:xfrm>
        <a:graphic>
          <a:graphicData uri="http://schemas.openxmlformats.org/drawingml/2006/table">
            <a:tbl>
              <a:tblPr firstRow="1" bandRow="1">
                <a:tableStyleId>{073A0DAA-6AF3-43AB-8588-CEC1D06C72B9}</a:tableStyleId>
              </a:tblPr>
              <a:tblGrid>
                <a:gridCol w="382236">
                  <a:extLst>
                    <a:ext uri="{9D8B030D-6E8A-4147-A177-3AD203B41FA5}">
                      <a16:colId xmlns:a16="http://schemas.microsoft.com/office/drawing/2014/main" val="618312634"/>
                    </a:ext>
                  </a:extLst>
                </a:gridCol>
                <a:gridCol w="359169">
                  <a:extLst>
                    <a:ext uri="{9D8B030D-6E8A-4147-A177-3AD203B41FA5}">
                      <a16:colId xmlns:a16="http://schemas.microsoft.com/office/drawing/2014/main" val="3401835131"/>
                    </a:ext>
                  </a:extLst>
                </a:gridCol>
                <a:gridCol w="405303">
                  <a:extLst>
                    <a:ext uri="{9D8B030D-6E8A-4147-A177-3AD203B41FA5}">
                      <a16:colId xmlns:a16="http://schemas.microsoft.com/office/drawing/2014/main" val="2624063385"/>
                    </a:ext>
                  </a:extLst>
                </a:gridCol>
                <a:gridCol w="382236">
                  <a:extLst>
                    <a:ext uri="{9D8B030D-6E8A-4147-A177-3AD203B41FA5}">
                      <a16:colId xmlns:a16="http://schemas.microsoft.com/office/drawing/2014/main" val="906476873"/>
                    </a:ext>
                  </a:extLst>
                </a:gridCol>
              </a:tblGrid>
              <a:tr h="347042">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213758982"/>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8568324"/>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48659188"/>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28776770"/>
                  </a:ext>
                </a:extLst>
              </a:tr>
            </a:tbl>
          </a:graphicData>
        </a:graphic>
      </p:graphicFrame>
      <p:pic>
        <p:nvPicPr>
          <p:cNvPr id="1026"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472" y="876493"/>
            <a:ext cx="545722" cy="5266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878" y="2787519"/>
            <a:ext cx="545722" cy="5266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472" y="4663848"/>
            <a:ext cx="545722" cy="526612"/>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2401389" y="3705826"/>
            <a:ext cx="952535" cy="936720"/>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chemeClr val="bg1"/>
                </a:solidFill>
                <a:effectLst/>
                <a:uLnTx/>
                <a:uFillTx/>
                <a:latin typeface="Calibri" panose="020F0502020204030204"/>
                <a:ea typeface="+mn-ea"/>
                <a:cs typeface="+mn-cs"/>
              </a:rPr>
              <a:t>Filter</a:t>
            </a:r>
          </a:p>
        </p:txBody>
      </p:sp>
      <p:sp>
        <p:nvSpPr>
          <p:cNvPr id="18" name="Right Arrow 17"/>
          <p:cNvSpPr/>
          <p:nvPr/>
        </p:nvSpPr>
        <p:spPr>
          <a:xfrm rot="18909108">
            <a:off x="2360885" y="5056927"/>
            <a:ext cx="1076031" cy="729575"/>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chemeClr val="bg1"/>
              </a:solidFill>
              <a:effectLst/>
              <a:uLnTx/>
              <a:uFillTx/>
              <a:latin typeface="Calibri" panose="020F0502020204030204"/>
              <a:ea typeface="+mn-ea"/>
              <a:cs typeface="+mn-cs"/>
            </a:endParaRPr>
          </a:p>
        </p:txBody>
      </p:sp>
      <p:pic>
        <p:nvPicPr>
          <p:cNvPr id="9" name="Picture 8"/>
          <p:cNvPicPr>
            <a:picLocks noChangeAspect="1"/>
          </p:cNvPicPr>
          <p:nvPr/>
        </p:nvPicPr>
        <p:blipFill>
          <a:blip r:embed="rId4"/>
          <a:stretch>
            <a:fillRect/>
          </a:stretch>
        </p:blipFill>
        <p:spPr>
          <a:xfrm>
            <a:off x="3410905" y="3661162"/>
            <a:ext cx="1933049" cy="749550"/>
          </a:xfrm>
          <a:prstGeom prst="rect">
            <a:avLst/>
          </a:prstGeom>
        </p:spPr>
      </p:pic>
      <p:pic>
        <p:nvPicPr>
          <p:cNvPr id="10" name="Picture 9"/>
          <p:cNvPicPr>
            <a:picLocks noChangeAspect="1"/>
          </p:cNvPicPr>
          <p:nvPr/>
        </p:nvPicPr>
        <p:blipFill>
          <a:blip r:embed="rId5"/>
          <a:stretch>
            <a:fillRect/>
          </a:stretch>
        </p:blipFill>
        <p:spPr>
          <a:xfrm>
            <a:off x="3409589" y="4407674"/>
            <a:ext cx="1942316" cy="371094"/>
          </a:xfrm>
          <a:prstGeom prst="rect">
            <a:avLst/>
          </a:prstGeom>
        </p:spPr>
      </p:pic>
      <p:pic>
        <p:nvPicPr>
          <p:cNvPr id="11" name="Picture 10"/>
          <p:cNvPicPr>
            <a:picLocks noChangeAspect="1"/>
          </p:cNvPicPr>
          <p:nvPr/>
        </p:nvPicPr>
        <p:blipFill>
          <a:blip r:embed="rId6"/>
          <a:stretch>
            <a:fillRect/>
          </a:stretch>
        </p:blipFill>
        <p:spPr>
          <a:xfrm>
            <a:off x="3427065" y="4762866"/>
            <a:ext cx="1900988" cy="356920"/>
          </a:xfrm>
          <a:prstGeom prst="rect">
            <a:avLst/>
          </a:prstGeom>
        </p:spPr>
      </p:pic>
      <p:sp>
        <p:nvSpPr>
          <p:cNvPr id="17" name="Right Arrow 16"/>
          <p:cNvSpPr/>
          <p:nvPr/>
        </p:nvSpPr>
        <p:spPr>
          <a:xfrm rot="2689031">
            <a:off x="2377774" y="2660899"/>
            <a:ext cx="1060694" cy="729575"/>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chemeClr val="bg1"/>
              </a:solidFill>
              <a:effectLst/>
              <a:uLnTx/>
              <a:uFillTx/>
              <a:latin typeface="Calibri" panose="020F0502020204030204"/>
              <a:ea typeface="+mn-ea"/>
              <a:cs typeface="+mn-cs"/>
            </a:endParaRPr>
          </a:p>
        </p:txBody>
      </p:sp>
      <p:pic>
        <p:nvPicPr>
          <p:cNvPr id="14"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353" y="3045702"/>
            <a:ext cx="545722" cy="5266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54152" y="1109530"/>
            <a:ext cx="16717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Calibri" panose="020F0502020204030204"/>
                <a:ea typeface="+mn-ea"/>
                <a:cs typeface="+mn-cs"/>
              </a:rPr>
              <a:t>Source dataset #1</a:t>
            </a:r>
          </a:p>
        </p:txBody>
      </p:sp>
      <p:sp>
        <p:nvSpPr>
          <p:cNvPr id="23" name="TextBox 22"/>
          <p:cNvSpPr txBox="1"/>
          <p:nvPr/>
        </p:nvSpPr>
        <p:spPr>
          <a:xfrm>
            <a:off x="654152" y="3040726"/>
            <a:ext cx="16717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Calibri" panose="020F0502020204030204"/>
                <a:ea typeface="+mn-ea"/>
                <a:cs typeface="+mn-cs"/>
              </a:rPr>
              <a:t>Source dataset #2</a:t>
            </a:r>
          </a:p>
        </p:txBody>
      </p:sp>
      <p:sp>
        <p:nvSpPr>
          <p:cNvPr id="24" name="TextBox 23"/>
          <p:cNvSpPr txBox="1"/>
          <p:nvPr/>
        </p:nvSpPr>
        <p:spPr>
          <a:xfrm>
            <a:off x="645705" y="4934783"/>
            <a:ext cx="16717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Calibri" panose="020F0502020204030204"/>
                <a:ea typeface="+mn-ea"/>
                <a:cs typeface="+mn-cs"/>
              </a:rPr>
              <a:t>Source dataset #3</a:t>
            </a:r>
          </a:p>
        </p:txBody>
      </p:sp>
      <p:sp>
        <p:nvSpPr>
          <p:cNvPr id="25" name="TextBox 24"/>
          <p:cNvSpPr txBox="1"/>
          <p:nvPr/>
        </p:nvSpPr>
        <p:spPr>
          <a:xfrm>
            <a:off x="3412282" y="3337267"/>
            <a:ext cx="14502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Calibri" panose="020F0502020204030204"/>
                <a:ea typeface="+mn-ea"/>
                <a:cs typeface="+mn-cs"/>
              </a:rPr>
              <a:t>GBIF download</a:t>
            </a:r>
          </a:p>
        </p:txBody>
      </p:sp>
      <p:sp>
        <p:nvSpPr>
          <p:cNvPr id="26" name="Right Arrow 25"/>
          <p:cNvSpPr/>
          <p:nvPr/>
        </p:nvSpPr>
        <p:spPr>
          <a:xfrm>
            <a:off x="5462548" y="3687221"/>
            <a:ext cx="1156956" cy="97393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chemeClr val="bg1"/>
                </a:solidFill>
                <a:effectLst/>
                <a:uLnTx/>
                <a:uFillTx/>
                <a:latin typeface="Calibri" panose="020F0502020204030204"/>
                <a:ea typeface="+mn-ea"/>
                <a:cs typeface="+mn-cs"/>
              </a:rPr>
              <a:t>Process</a:t>
            </a:r>
          </a:p>
        </p:txBody>
      </p:sp>
      <p:sp>
        <p:nvSpPr>
          <p:cNvPr id="22" name="Down Arrow 21"/>
          <p:cNvSpPr/>
          <p:nvPr/>
        </p:nvSpPr>
        <p:spPr>
          <a:xfrm>
            <a:off x="6675169" y="5052417"/>
            <a:ext cx="1811802" cy="802347"/>
          </a:xfrm>
          <a:prstGeom prst="downArrow">
            <a:avLst>
              <a:gd name="adj1" fmla="val 50000"/>
              <a:gd name="adj2" fmla="val 51592"/>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chemeClr val="bg1"/>
                </a:solidFill>
                <a:effectLst/>
                <a:uLnTx/>
                <a:uFillTx/>
                <a:latin typeface="Calibri" panose="020F0502020204030204"/>
                <a:ea typeface="+mn-ea"/>
                <a:cs typeface="+mn-cs"/>
              </a:rPr>
              <a:t>Archive</a:t>
            </a:r>
          </a:p>
        </p:txBody>
      </p:sp>
      <p:pic>
        <p:nvPicPr>
          <p:cNvPr id="34"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209" y="5932467"/>
            <a:ext cx="545722" cy="52661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6675169" y="3440515"/>
            <a:ext cx="16653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Calibri" panose="020F0502020204030204"/>
                <a:ea typeface="+mn-ea"/>
                <a:cs typeface="+mn-cs"/>
              </a:rPr>
              <a:t>Final state of data</a:t>
            </a:r>
          </a:p>
        </p:txBody>
      </p:sp>
      <p:grpSp>
        <p:nvGrpSpPr>
          <p:cNvPr id="16" name="Group 15"/>
          <p:cNvGrpSpPr/>
          <p:nvPr/>
        </p:nvGrpSpPr>
        <p:grpSpPr>
          <a:xfrm>
            <a:off x="9914834" y="2877035"/>
            <a:ext cx="1693803" cy="2649149"/>
            <a:chOff x="9930736" y="2877035"/>
            <a:chExt cx="1693803" cy="2649149"/>
          </a:xfrm>
        </p:grpSpPr>
        <p:pic>
          <p:nvPicPr>
            <p:cNvPr id="1032" name="Picture 8" descr="PDF) Open minded and open access: introducing NeoBiota, a new peer ..."/>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930736" y="3059209"/>
              <a:ext cx="1693803" cy="24669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4366" y="2877035"/>
              <a:ext cx="545722" cy="5266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Linear Regression – Chanakya Sha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7809" y="4552999"/>
              <a:ext cx="913115" cy="68483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95416" y="298840"/>
            <a:ext cx="17985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chemeClr val="bg1"/>
                </a:solidFill>
                <a:effectLst/>
                <a:uLnTx/>
                <a:uFillTx/>
                <a:latin typeface="Calibri" panose="020F0502020204030204"/>
                <a:ea typeface="+mn-ea"/>
                <a:cs typeface="+mn-cs"/>
              </a:rPr>
              <a:t>Dataset DOIs</a:t>
            </a:r>
          </a:p>
        </p:txBody>
      </p:sp>
      <p:sp>
        <p:nvSpPr>
          <p:cNvPr id="40" name="TextBox 39"/>
          <p:cNvSpPr txBox="1"/>
          <p:nvPr/>
        </p:nvSpPr>
        <p:spPr>
          <a:xfrm>
            <a:off x="3379207" y="298840"/>
            <a:ext cx="19964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chemeClr val="bg1"/>
                </a:solidFill>
                <a:effectLst/>
                <a:uLnTx/>
                <a:uFillTx/>
                <a:latin typeface="Calibri" panose="020F0502020204030204"/>
                <a:ea typeface="+mn-ea"/>
                <a:cs typeface="+mn-cs"/>
              </a:rPr>
              <a:t>Download DOI</a:t>
            </a:r>
          </a:p>
        </p:txBody>
      </p:sp>
      <p:sp>
        <p:nvSpPr>
          <p:cNvPr id="41" name="TextBox 40"/>
          <p:cNvSpPr txBox="1"/>
          <p:nvPr/>
        </p:nvSpPr>
        <p:spPr>
          <a:xfrm>
            <a:off x="6695189" y="298840"/>
            <a:ext cx="16567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chemeClr val="bg1"/>
                </a:solidFill>
                <a:effectLst/>
                <a:uLnTx/>
                <a:uFillTx/>
                <a:latin typeface="Calibri" panose="020F0502020204030204"/>
                <a:ea typeface="+mn-ea"/>
                <a:cs typeface="+mn-cs"/>
              </a:rPr>
              <a:t>Archive DOI</a:t>
            </a:r>
          </a:p>
        </p:txBody>
      </p:sp>
      <p:sp>
        <p:nvSpPr>
          <p:cNvPr id="42" name="TextBox 41"/>
          <p:cNvSpPr txBox="1"/>
          <p:nvPr/>
        </p:nvSpPr>
        <p:spPr>
          <a:xfrm>
            <a:off x="9568100" y="298839"/>
            <a:ext cx="234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chemeClr val="bg1"/>
                </a:solidFill>
                <a:effectLst/>
                <a:uLnTx/>
                <a:uFillTx/>
                <a:latin typeface="Calibri" panose="020F0502020204030204"/>
                <a:ea typeface="+mn-ea"/>
                <a:cs typeface="+mn-cs"/>
              </a:rPr>
              <a:t>Bibliographic DOI</a:t>
            </a:r>
          </a:p>
        </p:txBody>
      </p:sp>
      <p:cxnSp>
        <p:nvCxnSpPr>
          <p:cNvPr id="27" name="Straight Connector 26"/>
          <p:cNvCxnSpPr/>
          <p:nvPr/>
        </p:nvCxnSpPr>
        <p:spPr>
          <a:xfrm flipH="1">
            <a:off x="2798859" y="381663"/>
            <a:ext cx="7951" cy="2011444"/>
          </a:xfrm>
          <a:prstGeom prst="line">
            <a:avLst/>
          </a:prstGeom>
          <a:ln w="381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088049" y="370803"/>
            <a:ext cx="7951" cy="2011444"/>
          </a:xfrm>
          <a:prstGeom prst="line">
            <a:avLst/>
          </a:prstGeom>
          <a:ln w="381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9211660" y="370803"/>
            <a:ext cx="7951" cy="2011444"/>
          </a:xfrm>
          <a:prstGeom prst="line">
            <a:avLst/>
          </a:prstGeom>
          <a:ln w="3810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31" name="Right Arrow 30"/>
          <p:cNvSpPr/>
          <p:nvPr/>
        </p:nvSpPr>
        <p:spPr>
          <a:xfrm>
            <a:off x="8396162" y="3607771"/>
            <a:ext cx="1630997" cy="1155095"/>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chemeClr val="bg1"/>
                </a:solidFill>
                <a:effectLst/>
                <a:uLnTx/>
                <a:uFillTx/>
                <a:latin typeface="Calibri" panose="020F0502020204030204"/>
                <a:ea typeface="+mn-ea"/>
                <a:cs typeface="+mn-cs"/>
              </a:rPr>
              <a:t>Analyze &amp; publish</a:t>
            </a:r>
          </a:p>
        </p:txBody>
      </p:sp>
      <p:pic>
        <p:nvPicPr>
          <p:cNvPr id="20" name="Picture 19">
            <a:extLst>
              <a:ext uri="{FF2B5EF4-FFF2-40B4-BE49-F238E27FC236}">
                <a16:creationId xmlns:a16="http://schemas.microsoft.com/office/drawing/2014/main" id="{320974F8-E8FD-C844-974F-BE0EEAB062D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49651" y="5974510"/>
            <a:ext cx="732151" cy="292861"/>
          </a:xfrm>
          <a:prstGeom prst="rect">
            <a:avLst/>
          </a:prstGeom>
        </p:spPr>
      </p:pic>
      <p:pic>
        <p:nvPicPr>
          <p:cNvPr id="28" name="Picture 27">
            <a:extLst>
              <a:ext uri="{FF2B5EF4-FFF2-40B4-BE49-F238E27FC236}">
                <a16:creationId xmlns:a16="http://schemas.microsoft.com/office/drawing/2014/main" id="{C7E97368-F25C-A44B-A206-7904CE74281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91220" y="6156972"/>
            <a:ext cx="825331" cy="380922"/>
          </a:xfrm>
          <a:prstGeom prst="rect">
            <a:avLst/>
          </a:prstGeom>
        </p:spPr>
      </p:pic>
    </p:spTree>
    <p:extLst>
      <p:ext uri="{BB962C8B-B14F-4D97-AF65-F5344CB8AC3E}">
        <p14:creationId xmlns:p14="http://schemas.microsoft.com/office/powerpoint/2010/main" val="2415314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14665744"/>
              </p:ext>
            </p:extLst>
          </p:nvPr>
        </p:nvGraphicFramePr>
        <p:xfrm>
          <a:off x="395416" y="1106182"/>
          <a:ext cx="1911180" cy="1828800"/>
        </p:xfrm>
        <a:graphic>
          <a:graphicData uri="http://schemas.openxmlformats.org/drawingml/2006/table">
            <a:tbl>
              <a:tblPr firstRow="1" bandRow="1">
                <a:tableStyleId>{5C22544A-7EE6-4342-B048-85BDC9FD1C3A}</a:tableStyleId>
              </a:tblPr>
              <a:tblGrid>
                <a:gridCol w="382236">
                  <a:extLst>
                    <a:ext uri="{9D8B030D-6E8A-4147-A177-3AD203B41FA5}">
                      <a16:colId xmlns:a16="http://schemas.microsoft.com/office/drawing/2014/main" val="618312634"/>
                    </a:ext>
                  </a:extLst>
                </a:gridCol>
                <a:gridCol w="382236">
                  <a:extLst>
                    <a:ext uri="{9D8B030D-6E8A-4147-A177-3AD203B41FA5}">
                      <a16:colId xmlns:a16="http://schemas.microsoft.com/office/drawing/2014/main" val="3401835131"/>
                    </a:ext>
                  </a:extLst>
                </a:gridCol>
                <a:gridCol w="382236">
                  <a:extLst>
                    <a:ext uri="{9D8B030D-6E8A-4147-A177-3AD203B41FA5}">
                      <a16:colId xmlns:a16="http://schemas.microsoft.com/office/drawing/2014/main" val="2624063385"/>
                    </a:ext>
                  </a:extLst>
                </a:gridCol>
                <a:gridCol w="382236">
                  <a:extLst>
                    <a:ext uri="{9D8B030D-6E8A-4147-A177-3AD203B41FA5}">
                      <a16:colId xmlns:a16="http://schemas.microsoft.com/office/drawing/2014/main" val="906476873"/>
                    </a:ext>
                  </a:extLst>
                </a:gridCol>
                <a:gridCol w="382236">
                  <a:extLst>
                    <a:ext uri="{9D8B030D-6E8A-4147-A177-3AD203B41FA5}">
                      <a16:colId xmlns:a16="http://schemas.microsoft.com/office/drawing/2014/main" val="1676893588"/>
                    </a:ext>
                  </a:extLst>
                </a:gridCol>
              </a:tblGrid>
              <a:tr h="34704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13758982"/>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8568324"/>
                  </a:ext>
                </a:extLst>
              </a:tr>
              <a:tr h="347042">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248659188"/>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828776770"/>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90115791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89741470"/>
              </p:ext>
            </p:extLst>
          </p:nvPr>
        </p:nvGraphicFramePr>
        <p:xfrm>
          <a:off x="414872" y="3032183"/>
          <a:ext cx="1911180" cy="1828800"/>
        </p:xfrm>
        <a:graphic>
          <a:graphicData uri="http://schemas.openxmlformats.org/drawingml/2006/table">
            <a:tbl>
              <a:tblPr firstRow="1" bandRow="1">
                <a:tableStyleId>{21E4AEA4-8DFA-4A89-87EB-49C32662AFE0}</a:tableStyleId>
              </a:tblPr>
              <a:tblGrid>
                <a:gridCol w="382236">
                  <a:extLst>
                    <a:ext uri="{9D8B030D-6E8A-4147-A177-3AD203B41FA5}">
                      <a16:colId xmlns:a16="http://schemas.microsoft.com/office/drawing/2014/main" val="618312634"/>
                    </a:ext>
                  </a:extLst>
                </a:gridCol>
                <a:gridCol w="382236">
                  <a:extLst>
                    <a:ext uri="{9D8B030D-6E8A-4147-A177-3AD203B41FA5}">
                      <a16:colId xmlns:a16="http://schemas.microsoft.com/office/drawing/2014/main" val="3401835131"/>
                    </a:ext>
                  </a:extLst>
                </a:gridCol>
                <a:gridCol w="382236">
                  <a:extLst>
                    <a:ext uri="{9D8B030D-6E8A-4147-A177-3AD203B41FA5}">
                      <a16:colId xmlns:a16="http://schemas.microsoft.com/office/drawing/2014/main" val="2624063385"/>
                    </a:ext>
                  </a:extLst>
                </a:gridCol>
                <a:gridCol w="382236">
                  <a:extLst>
                    <a:ext uri="{9D8B030D-6E8A-4147-A177-3AD203B41FA5}">
                      <a16:colId xmlns:a16="http://schemas.microsoft.com/office/drawing/2014/main" val="906476873"/>
                    </a:ext>
                  </a:extLst>
                </a:gridCol>
                <a:gridCol w="382236">
                  <a:extLst>
                    <a:ext uri="{9D8B030D-6E8A-4147-A177-3AD203B41FA5}">
                      <a16:colId xmlns:a16="http://schemas.microsoft.com/office/drawing/2014/main" val="1676893588"/>
                    </a:ext>
                  </a:extLst>
                </a:gridCol>
              </a:tblGrid>
              <a:tr h="34704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13758982"/>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8568324"/>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48659188"/>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28776770"/>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90115791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19893922"/>
              </p:ext>
            </p:extLst>
          </p:nvPr>
        </p:nvGraphicFramePr>
        <p:xfrm>
          <a:off x="395416" y="4934783"/>
          <a:ext cx="1911180" cy="1828800"/>
        </p:xfrm>
        <a:graphic>
          <a:graphicData uri="http://schemas.openxmlformats.org/drawingml/2006/table">
            <a:tbl>
              <a:tblPr firstRow="1" bandRow="1">
                <a:tableStyleId>{93296810-A885-4BE3-A3E7-6D5BEEA58F35}</a:tableStyleId>
              </a:tblPr>
              <a:tblGrid>
                <a:gridCol w="382236">
                  <a:extLst>
                    <a:ext uri="{9D8B030D-6E8A-4147-A177-3AD203B41FA5}">
                      <a16:colId xmlns:a16="http://schemas.microsoft.com/office/drawing/2014/main" val="618312634"/>
                    </a:ext>
                  </a:extLst>
                </a:gridCol>
                <a:gridCol w="382236">
                  <a:extLst>
                    <a:ext uri="{9D8B030D-6E8A-4147-A177-3AD203B41FA5}">
                      <a16:colId xmlns:a16="http://schemas.microsoft.com/office/drawing/2014/main" val="3401835131"/>
                    </a:ext>
                  </a:extLst>
                </a:gridCol>
                <a:gridCol w="382236">
                  <a:extLst>
                    <a:ext uri="{9D8B030D-6E8A-4147-A177-3AD203B41FA5}">
                      <a16:colId xmlns:a16="http://schemas.microsoft.com/office/drawing/2014/main" val="2624063385"/>
                    </a:ext>
                  </a:extLst>
                </a:gridCol>
                <a:gridCol w="382236">
                  <a:extLst>
                    <a:ext uri="{9D8B030D-6E8A-4147-A177-3AD203B41FA5}">
                      <a16:colId xmlns:a16="http://schemas.microsoft.com/office/drawing/2014/main" val="906476873"/>
                    </a:ext>
                  </a:extLst>
                </a:gridCol>
                <a:gridCol w="382236">
                  <a:extLst>
                    <a:ext uri="{9D8B030D-6E8A-4147-A177-3AD203B41FA5}">
                      <a16:colId xmlns:a16="http://schemas.microsoft.com/office/drawing/2014/main" val="1676893588"/>
                    </a:ext>
                  </a:extLst>
                </a:gridCol>
              </a:tblGrid>
              <a:tr h="347042">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13758982"/>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8568324"/>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48659188"/>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28776770"/>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90115791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93759318"/>
              </p:ext>
            </p:extLst>
          </p:nvPr>
        </p:nvGraphicFramePr>
        <p:xfrm>
          <a:off x="3432775" y="3311990"/>
          <a:ext cx="1911180" cy="1828800"/>
        </p:xfrm>
        <a:graphic>
          <a:graphicData uri="http://schemas.openxmlformats.org/drawingml/2006/table">
            <a:tbl>
              <a:tblPr firstRow="1" bandRow="1">
                <a:tableStyleId>{073A0DAA-6AF3-43AB-8588-CEC1D06C72B9}</a:tableStyleId>
              </a:tblPr>
              <a:tblGrid>
                <a:gridCol w="382236">
                  <a:extLst>
                    <a:ext uri="{9D8B030D-6E8A-4147-A177-3AD203B41FA5}">
                      <a16:colId xmlns:a16="http://schemas.microsoft.com/office/drawing/2014/main" val="618312634"/>
                    </a:ext>
                  </a:extLst>
                </a:gridCol>
                <a:gridCol w="382236">
                  <a:extLst>
                    <a:ext uri="{9D8B030D-6E8A-4147-A177-3AD203B41FA5}">
                      <a16:colId xmlns:a16="http://schemas.microsoft.com/office/drawing/2014/main" val="3401835131"/>
                    </a:ext>
                  </a:extLst>
                </a:gridCol>
                <a:gridCol w="382236">
                  <a:extLst>
                    <a:ext uri="{9D8B030D-6E8A-4147-A177-3AD203B41FA5}">
                      <a16:colId xmlns:a16="http://schemas.microsoft.com/office/drawing/2014/main" val="2624063385"/>
                    </a:ext>
                  </a:extLst>
                </a:gridCol>
                <a:gridCol w="382236">
                  <a:extLst>
                    <a:ext uri="{9D8B030D-6E8A-4147-A177-3AD203B41FA5}">
                      <a16:colId xmlns:a16="http://schemas.microsoft.com/office/drawing/2014/main" val="906476873"/>
                    </a:ext>
                  </a:extLst>
                </a:gridCol>
                <a:gridCol w="382236">
                  <a:extLst>
                    <a:ext uri="{9D8B030D-6E8A-4147-A177-3AD203B41FA5}">
                      <a16:colId xmlns:a16="http://schemas.microsoft.com/office/drawing/2014/main" val="1676893588"/>
                    </a:ext>
                  </a:extLst>
                </a:gridCol>
              </a:tblGrid>
              <a:tr h="34704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213758982"/>
                  </a:ext>
                </a:extLst>
              </a:tr>
              <a:tr h="347042">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8568324"/>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48659188"/>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828776770"/>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90115791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991723576"/>
              </p:ext>
            </p:extLst>
          </p:nvPr>
        </p:nvGraphicFramePr>
        <p:xfrm>
          <a:off x="6738751" y="3432377"/>
          <a:ext cx="1528944" cy="1463040"/>
        </p:xfrm>
        <a:graphic>
          <a:graphicData uri="http://schemas.openxmlformats.org/drawingml/2006/table">
            <a:tbl>
              <a:tblPr firstRow="1" bandRow="1">
                <a:tableStyleId>{073A0DAA-6AF3-43AB-8588-CEC1D06C72B9}</a:tableStyleId>
              </a:tblPr>
              <a:tblGrid>
                <a:gridCol w="382236">
                  <a:extLst>
                    <a:ext uri="{9D8B030D-6E8A-4147-A177-3AD203B41FA5}">
                      <a16:colId xmlns:a16="http://schemas.microsoft.com/office/drawing/2014/main" val="618312634"/>
                    </a:ext>
                  </a:extLst>
                </a:gridCol>
                <a:gridCol w="359169">
                  <a:extLst>
                    <a:ext uri="{9D8B030D-6E8A-4147-A177-3AD203B41FA5}">
                      <a16:colId xmlns:a16="http://schemas.microsoft.com/office/drawing/2014/main" val="3401835131"/>
                    </a:ext>
                  </a:extLst>
                </a:gridCol>
                <a:gridCol w="405303">
                  <a:extLst>
                    <a:ext uri="{9D8B030D-6E8A-4147-A177-3AD203B41FA5}">
                      <a16:colId xmlns:a16="http://schemas.microsoft.com/office/drawing/2014/main" val="2624063385"/>
                    </a:ext>
                  </a:extLst>
                </a:gridCol>
                <a:gridCol w="382236">
                  <a:extLst>
                    <a:ext uri="{9D8B030D-6E8A-4147-A177-3AD203B41FA5}">
                      <a16:colId xmlns:a16="http://schemas.microsoft.com/office/drawing/2014/main" val="906476873"/>
                    </a:ext>
                  </a:extLst>
                </a:gridCol>
              </a:tblGrid>
              <a:tr h="347042">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213758982"/>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8568324"/>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48659188"/>
                  </a:ext>
                </a:extLst>
              </a:tr>
              <a:tr h="34704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28776770"/>
                  </a:ext>
                </a:extLst>
              </a:tr>
            </a:tbl>
          </a:graphicData>
        </a:graphic>
      </p:graphicFrame>
      <p:pic>
        <p:nvPicPr>
          <p:cNvPr id="1026"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6464" y="876493"/>
            <a:ext cx="545722" cy="5266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9870" y="2787519"/>
            <a:ext cx="545722" cy="5266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6464" y="4663848"/>
            <a:ext cx="545722" cy="526612"/>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2401389" y="3705826"/>
            <a:ext cx="952535" cy="936720"/>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chemeClr val="bg1"/>
                </a:solidFill>
                <a:effectLst/>
                <a:uLnTx/>
                <a:uFillTx/>
                <a:latin typeface="Calibri" panose="020F0502020204030204"/>
                <a:ea typeface="+mn-ea"/>
                <a:cs typeface="+mn-cs"/>
              </a:rPr>
              <a:t>Filter</a:t>
            </a:r>
          </a:p>
        </p:txBody>
      </p:sp>
      <p:pic>
        <p:nvPicPr>
          <p:cNvPr id="9" name="Picture 8"/>
          <p:cNvPicPr>
            <a:picLocks noChangeAspect="1"/>
          </p:cNvPicPr>
          <p:nvPr/>
        </p:nvPicPr>
        <p:blipFill>
          <a:blip r:embed="rId4"/>
          <a:stretch>
            <a:fillRect/>
          </a:stretch>
        </p:blipFill>
        <p:spPr>
          <a:xfrm>
            <a:off x="3410905" y="3661162"/>
            <a:ext cx="1933049" cy="749550"/>
          </a:xfrm>
          <a:prstGeom prst="rect">
            <a:avLst/>
          </a:prstGeom>
        </p:spPr>
      </p:pic>
      <p:pic>
        <p:nvPicPr>
          <p:cNvPr id="10" name="Picture 9"/>
          <p:cNvPicPr>
            <a:picLocks noChangeAspect="1"/>
          </p:cNvPicPr>
          <p:nvPr/>
        </p:nvPicPr>
        <p:blipFill>
          <a:blip r:embed="rId5"/>
          <a:stretch>
            <a:fillRect/>
          </a:stretch>
        </p:blipFill>
        <p:spPr>
          <a:xfrm>
            <a:off x="3409589" y="4407674"/>
            <a:ext cx="1942316" cy="371094"/>
          </a:xfrm>
          <a:prstGeom prst="rect">
            <a:avLst/>
          </a:prstGeom>
        </p:spPr>
      </p:pic>
      <p:pic>
        <p:nvPicPr>
          <p:cNvPr id="11" name="Picture 10"/>
          <p:cNvPicPr>
            <a:picLocks noChangeAspect="1"/>
          </p:cNvPicPr>
          <p:nvPr/>
        </p:nvPicPr>
        <p:blipFill>
          <a:blip r:embed="rId6"/>
          <a:stretch>
            <a:fillRect/>
          </a:stretch>
        </p:blipFill>
        <p:spPr>
          <a:xfrm>
            <a:off x="3427065" y="4762866"/>
            <a:ext cx="1900988" cy="356920"/>
          </a:xfrm>
          <a:prstGeom prst="rect">
            <a:avLst/>
          </a:prstGeom>
        </p:spPr>
      </p:pic>
      <p:pic>
        <p:nvPicPr>
          <p:cNvPr id="14"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353" y="3045702"/>
            <a:ext cx="545722" cy="5266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59957" y="1109530"/>
            <a:ext cx="16717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Calibri" panose="020F0502020204030204"/>
                <a:ea typeface="+mn-ea"/>
                <a:cs typeface="+mn-cs"/>
              </a:rPr>
              <a:t>Source dataset #1</a:t>
            </a:r>
          </a:p>
        </p:txBody>
      </p:sp>
      <p:sp>
        <p:nvSpPr>
          <p:cNvPr id="23" name="TextBox 22"/>
          <p:cNvSpPr txBox="1"/>
          <p:nvPr/>
        </p:nvSpPr>
        <p:spPr>
          <a:xfrm>
            <a:off x="359957" y="3040726"/>
            <a:ext cx="16717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Calibri" panose="020F0502020204030204"/>
                <a:ea typeface="+mn-ea"/>
                <a:cs typeface="+mn-cs"/>
              </a:rPr>
              <a:t>Source dataset #2</a:t>
            </a:r>
          </a:p>
        </p:txBody>
      </p:sp>
      <p:sp>
        <p:nvSpPr>
          <p:cNvPr id="24" name="TextBox 23"/>
          <p:cNvSpPr txBox="1"/>
          <p:nvPr/>
        </p:nvSpPr>
        <p:spPr>
          <a:xfrm>
            <a:off x="351510" y="4934783"/>
            <a:ext cx="16717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Calibri" panose="020F0502020204030204"/>
                <a:ea typeface="+mn-ea"/>
                <a:cs typeface="+mn-cs"/>
              </a:rPr>
              <a:t>Source dataset #3</a:t>
            </a:r>
          </a:p>
        </p:txBody>
      </p:sp>
      <p:sp>
        <p:nvSpPr>
          <p:cNvPr id="25" name="TextBox 24"/>
          <p:cNvSpPr txBox="1"/>
          <p:nvPr/>
        </p:nvSpPr>
        <p:spPr>
          <a:xfrm>
            <a:off x="3412282" y="3337267"/>
            <a:ext cx="14502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Calibri" panose="020F0502020204030204"/>
                <a:ea typeface="+mn-ea"/>
                <a:cs typeface="+mn-cs"/>
              </a:rPr>
              <a:t>GBIF download</a:t>
            </a:r>
          </a:p>
        </p:txBody>
      </p:sp>
      <p:sp>
        <p:nvSpPr>
          <p:cNvPr id="26" name="Right Arrow 25"/>
          <p:cNvSpPr/>
          <p:nvPr/>
        </p:nvSpPr>
        <p:spPr>
          <a:xfrm>
            <a:off x="5462548" y="3687221"/>
            <a:ext cx="1156956" cy="97393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chemeClr val="bg1"/>
                </a:solidFill>
                <a:effectLst/>
                <a:uLnTx/>
                <a:uFillTx/>
                <a:latin typeface="Calibri" panose="020F0502020204030204"/>
                <a:ea typeface="+mn-ea"/>
                <a:cs typeface="+mn-cs"/>
              </a:rPr>
              <a:t>Process</a:t>
            </a:r>
          </a:p>
        </p:txBody>
      </p:sp>
      <p:sp>
        <p:nvSpPr>
          <p:cNvPr id="22" name="Down Arrow 21"/>
          <p:cNvSpPr/>
          <p:nvPr/>
        </p:nvSpPr>
        <p:spPr>
          <a:xfrm>
            <a:off x="6675169" y="5052417"/>
            <a:ext cx="1811802" cy="802347"/>
          </a:xfrm>
          <a:prstGeom prst="downArrow">
            <a:avLst>
              <a:gd name="adj1" fmla="val 50000"/>
              <a:gd name="adj2" fmla="val 51592"/>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chemeClr val="bg1"/>
                </a:solidFill>
                <a:effectLst/>
                <a:uLnTx/>
                <a:uFillTx/>
                <a:latin typeface="Calibri" panose="020F0502020204030204"/>
                <a:ea typeface="+mn-ea"/>
                <a:cs typeface="+mn-cs"/>
              </a:rPr>
              <a:t>Archive</a:t>
            </a:r>
          </a:p>
        </p:txBody>
      </p:sp>
      <p:pic>
        <p:nvPicPr>
          <p:cNvPr id="34"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209" y="5932467"/>
            <a:ext cx="545722" cy="52661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6675169" y="3440515"/>
            <a:ext cx="16653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Calibri" panose="020F0502020204030204"/>
                <a:ea typeface="+mn-ea"/>
                <a:cs typeface="+mn-cs"/>
              </a:rPr>
              <a:t>Final state of data</a:t>
            </a:r>
          </a:p>
        </p:txBody>
      </p:sp>
      <p:grpSp>
        <p:nvGrpSpPr>
          <p:cNvPr id="16" name="Group 15"/>
          <p:cNvGrpSpPr/>
          <p:nvPr/>
        </p:nvGrpSpPr>
        <p:grpSpPr>
          <a:xfrm>
            <a:off x="9914834" y="2877035"/>
            <a:ext cx="1693803" cy="2649149"/>
            <a:chOff x="9930736" y="2877035"/>
            <a:chExt cx="1693803" cy="2649149"/>
          </a:xfrm>
        </p:grpSpPr>
        <p:pic>
          <p:nvPicPr>
            <p:cNvPr id="1032" name="Picture 8" descr="PDF) Open minded and open access: introducing NeoBiota, a new peer ..."/>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930736" y="3059209"/>
              <a:ext cx="1693803" cy="24669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File:DOI logo.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4366" y="2877035"/>
              <a:ext cx="545722" cy="5266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Linear Regression – Chanakya Sha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7809" y="4552999"/>
              <a:ext cx="913115" cy="68483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95416" y="298840"/>
            <a:ext cx="17985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chemeClr val="bg1"/>
                </a:solidFill>
                <a:effectLst/>
                <a:uLnTx/>
                <a:uFillTx/>
                <a:latin typeface="Calibri" panose="020F0502020204030204"/>
                <a:ea typeface="+mn-ea"/>
                <a:cs typeface="+mn-cs"/>
              </a:rPr>
              <a:t>Dataset DOIs</a:t>
            </a:r>
          </a:p>
        </p:txBody>
      </p:sp>
      <p:sp>
        <p:nvSpPr>
          <p:cNvPr id="40" name="TextBox 39"/>
          <p:cNvSpPr txBox="1"/>
          <p:nvPr/>
        </p:nvSpPr>
        <p:spPr>
          <a:xfrm>
            <a:off x="3379207" y="298840"/>
            <a:ext cx="19964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chemeClr val="bg1"/>
                </a:solidFill>
                <a:effectLst/>
                <a:uLnTx/>
                <a:uFillTx/>
                <a:latin typeface="Calibri" panose="020F0502020204030204"/>
                <a:ea typeface="+mn-ea"/>
                <a:cs typeface="+mn-cs"/>
              </a:rPr>
              <a:t>Download DOI</a:t>
            </a:r>
          </a:p>
        </p:txBody>
      </p:sp>
      <p:sp>
        <p:nvSpPr>
          <p:cNvPr id="41" name="TextBox 40"/>
          <p:cNvSpPr txBox="1"/>
          <p:nvPr/>
        </p:nvSpPr>
        <p:spPr>
          <a:xfrm>
            <a:off x="6695189" y="298840"/>
            <a:ext cx="16567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chemeClr val="bg1"/>
                </a:solidFill>
                <a:effectLst/>
                <a:uLnTx/>
                <a:uFillTx/>
                <a:latin typeface="Calibri" panose="020F0502020204030204"/>
                <a:ea typeface="+mn-ea"/>
                <a:cs typeface="+mn-cs"/>
              </a:rPr>
              <a:t>Archive DOI</a:t>
            </a:r>
          </a:p>
        </p:txBody>
      </p:sp>
      <p:sp>
        <p:nvSpPr>
          <p:cNvPr id="42" name="TextBox 41"/>
          <p:cNvSpPr txBox="1"/>
          <p:nvPr/>
        </p:nvSpPr>
        <p:spPr>
          <a:xfrm>
            <a:off x="9568100" y="298839"/>
            <a:ext cx="234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chemeClr val="bg1"/>
                </a:solidFill>
                <a:effectLst/>
                <a:uLnTx/>
                <a:uFillTx/>
                <a:latin typeface="Calibri" panose="020F0502020204030204"/>
                <a:ea typeface="+mn-ea"/>
                <a:cs typeface="+mn-cs"/>
              </a:rPr>
              <a:t>Bibliographic DOI</a:t>
            </a:r>
          </a:p>
        </p:txBody>
      </p:sp>
      <p:sp>
        <p:nvSpPr>
          <p:cNvPr id="31" name="Right Arrow 30"/>
          <p:cNvSpPr/>
          <p:nvPr/>
        </p:nvSpPr>
        <p:spPr>
          <a:xfrm>
            <a:off x="8396162" y="3607771"/>
            <a:ext cx="1630997" cy="1155095"/>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chemeClr val="bg1"/>
                </a:solidFill>
                <a:effectLst/>
                <a:uLnTx/>
                <a:uFillTx/>
                <a:latin typeface="Calibri" panose="020F0502020204030204"/>
                <a:ea typeface="+mn-ea"/>
                <a:cs typeface="+mn-cs"/>
              </a:rPr>
              <a:t>Analyze &amp; publish</a:t>
            </a:r>
          </a:p>
        </p:txBody>
      </p:sp>
      <p:pic>
        <p:nvPicPr>
          <p:cNvPr id="45" name="Picture 2" descr="File:DOI logo.svg - Wikimedia Common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71554" y="4812628"/>
            <a:ext cx="305468" cy="29477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ile:DOI logo.svg - Wikimedia Common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64927" y="4217606"/>
            <a:ext cx="305468" cy="29477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V="1">
            <a:off x="7967207" y="5052417"/>
            <a:ext cx="2130950" cy="100734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5626592" y="3227375"/>
            <a:ext cx="4686250" cy="907303"/>
          </a:xfrm>
          <a:prstGeom prst="curvedConnector3">
            <a:avLst>
              <a:gd name="adj1" fmla="val 99714"/>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593698" y="3726068"/>
            <a:ext cx="2544506" cy="1182766"/>
          </a:xfrm>
          <a:prstGeom prst="straightConnector1">
            <a:avLst/>
          </a:prstGeom>
          <a:ln w="28575">
            <a:solidFill>
              <a:schemeClr val="accent6">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544225" y="1305088"/>
            <a:ext cx="2593979" cy="1580449"/>
          </a:xfrm>
          <a:prstGeom prst="straightConnector1">
            <a:avLst/>
          </a:prstGeom>
          <a:ln w="28575">
            <a:solidFill>
              <a:schemeClr val="accent6">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2525460" y="3139619"/>
            <a:ext cx="2440894" cy="3145"/>
          </a:xfrm>
          <a:prstGeom prst="straightConnector1">
            <a:avLst/>
          </a:prstGeom>
          <a:ln w="28575">
            <a:solidFill>
              <a:schemeClr val="accent6">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0312842" y="4552999"/>
            <a:ext cx="0" cy="2257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10510103" y="4934783"/>
            <a:ext cx="224158" cy="112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23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E9845FA-8224-1A40-9F1B-B8D2696E9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682" y="1096423"/>
            <a:ext cx="2707860" cy="4931785"/>
          </a:xfrm>
          <a:prstGeom prst="rect">
            <a:avLst/>
          </a:prstGeom>
        </p:spPr>
      </p:pic>
      <p:pic>
        <p:nvPicPr>
          <p:cNvPr id="17" name="Picture 16">
            <a:extLst>
              <a:ext uri="{FF2B5EF4-FFF2-40B4-BE49-F238E27FC236}">
                <a16:creationId xmlns:a16="http://schemas.microsoft.com/office/drawing/2014/main" id="{DFF67E21-0551-8E42-92AE-3272282B6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819" y="1096423"/>
            <a:ext cx="5913694" cy="5023584"/>
          </a:xfrm>
          <a:prstGeom prst="roundRect">
            <a:avLst>
              <a:gd name="adj" fmla="val 4167"/>
            </a:avLst>
          </a:prstGeom>
          <a:solidFill>
            <a:srgbClr val="FFFFFF"/>
          </a:solidFill>
          <a:ln w="38100" cap="sq">
            <a:noFill/>
            <a:miter lim="800000"/>
          </a:ln>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p:txBody>
          <a:bodyPr/>
          <a:lstStyle/>
          <a:p>
            <a:r>
              <a:rPr lang="da-DK" dirty="0">
                <a:solidFill>
                  <a:schemeClr val="bg1"/>
                </a:solidFill>
              </a:rPr>
              <a:t>DOI BASED DATA CITATION AT GBIF.org</a:t>
            </a:r>
            <a:endParaRPr lang="en-GB" dirty="0">
              <a:solidFill>
                <a:schemeClr val="bg1"/>
              </a:solidFill>
            </a:endParaRPr>
          </a:p>
        </p:txBody>
      </p:sp>
      <p:sp>
        <p:nvSpPr>
          <p:cNvPr id="4" name="Footer Placeholder 3"/>
          <p:cNvSpPr>
            <a:spLocks noGrp="1"/>
          </p:cNvSpPr>
          <p:nvPr>
            <p:ph type="ftr" sz="quarter" idx="10"/>
          </p:nvPr>
        </p:nvSpPr>
        <p:spPr/>
        <p:txBody>
          <a:bodyPr/>
          <a:lstStyle/>
          <a:p>
            <a:r>
              <a:rPr lang="en-US" dirty="0">
                <a:solidFill>
                  <a:schemeClr val="bg1"/>
                </a:solidFill>
              </a:rPr>
              <a:t>NTNU Vascular plants: https://</a:t>
            </a:r>
            <a:r>
              <a:rPr lang="en-US" dirty="0" err="1">
                <a:solidFill>
                  <a:schemeClr val="bg1"/>
                </a:solidFill>
              </a:rPr>
              <a:t>doi.org</a:t>
            </a:r>
            <a:r>
              <a:rPr lang="en-US" dirty="0">
                <a:solidFill>
                  <a:schemeClr val="bg1"/>
                </a:solidFill>
              </a:rPr>
              <a:t>/10.15468/</a:t>
            </a:r>
            <a:r>
              <a:rPr lang="en-US" dirty="0" err="1">
                <a:solidFill>
                  <a:schemeClr val="bg1"/>
                </a:solidFill>
              </a:rPr>
              <a:t>zrlqok</a:t>
            </a:r>
            <a:endParaRPr lang="en-US" dirty="0">
              <a:solidFill>
                <a:schemeClr val="bg1"/>
              </a:solidFill>
            </a:endParaRPr>
          </a:p>
        </p:txBody>
      </p:sp>
      <p:sp>
        <p:nvSpPr>
          <p:cNvPr id="6" name="Rounded Rectangle 5"/>
          <p:cNvSpPr/>
          <p:nvPr/>
        </p:nvSpPr>
        <p:spPr>
          <a:xfrm>
            <a:off x="4887087" y="1836413"/>
            <a:ext cx="1431490" cy="423172"/>
          </a:xfrm>
          <a:prstGeom prst="roundRect">
            <a:avLst/>
          </a:prstGeom>
          <a:noFill/>
          <a:ln w="76200">
            <a:solidFill>
              <a:schemeClr val="accent4"/>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350" b="1" i="0" u="none" strike="noStrike" kern="1200" cap="none" spc="0" normalizeH="0" baseline="0" noProof="0" dirty="0">
              <a:ln>
                <a:noFill/>
              </a:ln>
              <a:solidFill>
                <a:schemeClr val="bg1"/>
              </a:solidFill>
              <a:effectLst/>
              <a:uLnTx/>
              <a:uFillTx/>
              <a:latin typeface="Arial"/>
              <a:ea typeface="+mn-ea"/>
              <a:cs typeface="+mn-cs"/>
            </a:endParaRPr>
          </a:p>
        </p:txBody>
      </p:sp>
      <p:sp>
        <p:nvSpPr>
          <p:cNvPr id="8" name="Rounded Rectangle 7"/>
          <p:cNvSpPr/>
          <p:nvPr/>
        </p:nvSpPr>
        <p:spPr>
          <a:xfrm>
            <a:off x="4791352" y="3006155"/>
            <a:ext cx="786952" cy="182957"/>
          </a:xfrm>
          <a:prstGeom prst="roundRect">
            <a:avLst/>
          </a:prstGeom>
          <a:noFill/>
          <a:ln w="57150">
            <a:solidFill>
              <a:schemeClr val="accent3"/>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350" b="1" i="0" u="none" strike="noStrike" kern="1200" cap="none" spc="0" normalizeH="0" baseline="0" noProof="0" dirty="0">
              <a:ln>
                <a:noFill/>
              </a:ln>
              <a:solidFill>
                <a:schemeClr val="bg1"/>
              </a:solidFill>
              <a:effectLst/>
              <a:uLnTx/>
              <a:uFillTx/>
              <a:latin typeface="Arial"/>
              <a:ea typeface="+mn-ea"/>
              <a:cs typeface="+mn-cs"/>
            </a:endParaRPr>
          </a:p>
        </p:txBody>
      </p:sp>
      <p:grpSp>
        <p:nvGrpSpPr>
          <p:cNvPr id="5" name="Group 4"/>
          <p:cNvGrpSpPr/>
          <p:nvPr/>
        </p:nvGrpSpPr>
        <p:grpSpPr>
          <a:xfrm>
            <a:off x="5699733" y="1231351"/>
            <a:ext cx="1510897" cy="3501020"/>
            <a:chOff x="11526804" y="1732932"/>
            <a:chExt cx="1510897" cy="3501020"/>
          </a:xfrm>
        </p:grpSpPr>
        <p:grpSp>
          <p:nvGrpSpPr>
            <p:cNvPr id="9" name="Group 8"/>
            <p:cNvGrpSpPr/>
            <p:nvPr/>
          </p:nvGrpSpPr>
          <p:grpSpPr>
            <a:xfrm>
              <a:off x="11526804" y="1732932"/>
              <a:ext cx="1510897" cy="1483431"/>
              <a:chOff x="7367789" y="1742696"/>
              <a:chExt cx="2014528" cy="1977908"/>
            </a:xfrm>
          </p:grpSpPr>
          <p:sp>
            <p:nvSpPr>
              <p:cNvPr id="10" name="Rounded Rectangle 9"/>
              <p:cNvSpPr/>
              <p:nvPr/>
            </p:nvSpPr>
            <p:spPr>
              <a:xfrm>
                <a:off x="7367789" y="2641865"/>
                <a:ext cx="788341" cy="364796"/>
              </a:xfrm>
              <a:prstGeom prst="roundRect">
                <a:avLst/>
              </a:prstGeom>
              <a:noFill/>
              <a:ln w="38100">
                <a:solidFill>
                  <a:schemeClr val="accent6">
                    <a:lumMod val="50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350" b="1" i="0" u="none" strike="noStrike" kern="1200" cap="none" spc="0" normalizeH="0" baseline="0" noProof="0" dirty="0">
                  <a:ln>
                    <a:noFill/>
                  </a:ln>
                  <a:solidFill>
                    <a:schemeClr val="bg1"/>
                  </a:solidFill>
                  <a:effectLst/>
                  <a:uLnTx/>
                  <a:uFillTx/>
                  <a:latin typeface="Arial"/>
                  <a:ea typeface="+mn-ea"/>
                  <a:cs typeface="+mn-cs"/>
                </a:endParaRPr>
              </a:p>
            </p:txBody>
          </p:sp>
          <p:cxnSp>
            <p:nvCxnSpPr>
              <p:cNvPr id="11" name="Straight Arrow Connector 10"/>
              <p:cNvCxnSpPr>
                <a:cxnSpLocks/>
              </p:cNvCxnSpPr>
              <p:nvPr/>
            </p:nvCxnSpPr>
            <p:spPr>
              <a:xfrm flipV="1">
                <a:off x="8123053" y="1742696"/>
                <a:ext cx="991898" cy="117365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V="1">
                <a:off x="8123053" y="2757323"/>
                <a:ext cx="1259264" cy="15902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a:off x="8108001" y="2885833"/>
                <a:ext cx="958821" cy="83477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a:cxnSpLocks/>
            </p:cNvCxnSpPr>
            <p:nvPr/>
          </p:nvCxnSpPr>
          <p:spPr>
            <a:xfrm>
              <a:off x="12093252" y="2590285"/>
              <a:ext cx="761520" cy="144172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12081963" y="2613172"/>
              <a:ext cx="799319" cy="262078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9258453" y="1152798"/>
            <a:ext cx="2759688" cy="4788751"/>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GB" sz="1600" dirty="0">
              <a:solidFill>
                <a:schemeClr val="bg1"/>
              </a:solidFill>
            </a:endParaRPr>
          </a:p>
        </p:txBody>
      </p:sp>
      <p:pic>
        <p:nvPicPr>
          <p:cNvPr id="31" name="Picture 30">
            <a:extLst>
              <a:ext uri="{FF2B5EF4-FFF2-40B4-BE49-F238E27FC236}">
                <a16:creationId xmlns:a16="http://schemas.microsoft.com/office/drawing/2014/main" id="{7DFF789A-1365-CE44-9428-B176B50A09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2808" y="1110266"/>
            <a:ext cx="2645020" cy="3162848"/>
          </a:xfrm>
          <a:prstGeom prst="rect">
            <a:avLst/>
          </a:prstGeom>
        </p:spPr>
      </p:pic>
      <p:pic>
        <p:nvPicPr>
          <p:cNvPr id="33" name="Picture 32">
            <a:extLst>
              <a:ext uri="{FF2B5EF4-FFF2-40B4-BE49-F238E27FC236}">
                <a16:creationId xmlns:a16="http://schemas.microsoft.com/office/drawing/2014/main" id="{27BCB547-662E-B94C-BCAB-E55AC8F7F3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0281" y="4358813"/>
            <a:ext cx="2627547" cy="1325123"/>
          </a:xfrm>
          <a:prstGeom prst="rect">
            <a:avLst/>
          </a:prstGeom>
        </p:spPr>
      </p:pic>
      <p:pic>
        <p:nvPicPr>
          <p:cNvPr id="37" name="Picture 36">
            <a:extLst>
              <a:ext uri="{FF2B5EF4-FFF2-40B4-BE49-F238E27FC236}">
                <a16:creationId xmlns:a16="http://schemas.microsoft.com/office/drawing/2014/main" id="{D63387AB-E6B2-254D-A2CD-973C6C09F5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0281" y="4943647"/>
            <a:ext cx="2627548" cy="1067372"/>
          </a:xfrm>
          <a:prstGeom prst="rect">
            <a:avLst/>
          </a:prstGeom>
        </p:spPr>
      </p:pic>
      <p:cxnSp>
        <p:nvCxnSpPr>
          <p:cNvPr id="36" name="Straight Arrow Connector 35"/>
          <p:cNvCxnSpPr>
            <a:cxnSpLocks/>
          </p:cNvCxnSpPr>
          <p:nvPr/>
        </p:nvCxnSpPr>
        <p:spPr>
          <a:xfrm>
            <a:off x="7876825" y="4414465"/>
            <a:ext cx="1700312" cy="68692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V="1">
            <a:off x="8193505" y="2053816"/>
            <a:ext cx="1295552" cy="155563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98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Arial"/>
                <a:cs typeface="Arial"/>
              </a:rPr>
              <a:t>The research data lifecycle</a:t>
            </a:r>
            <a:endParaRPr lang="en-GB" dirty="0">
              <a:solidFill>
                <a:schemeClr val="bg1"/>
              </a:solidFill>
            </a:endParaRPr>
          </a:p>
        </p:txBody>
      </p:sp>
      <p:sp>
        <p:nvSpPr>
          <p:cNvPr id="3" name="Footer Placeholder 2"/>
          <p:cNvSpPr>
            <a:spLocks noGrp="1"/>
          </p:cNvSpPr>
          <p:nvPr>
            <p:ph type="ftr" sz="quarter" idx="10"/>
          </p:nvPr>
        </p:nvSpPr>
        <p:spPr/>
        <p:txBody>
          <a:bodyPr/>
          <a:lstStyle/>
          <a:p>
            <a:r>
              <a:rPr lang="en-US" dirty="0">
                <a:solidFill>
                  <a:schemeClr val="bg1"/>
                </a:solidFill>
                <a:hlinkClick r:id="rId3">
                  <a:extLst>
                    <a:ext uri="{A12FA001-AC4F-418D-AE19-62706E023703}">
                      <ahyp:hlinkClr xmlns:ahyp="http://schemas.microsoft.com/office/drawing/2018/hyperlinkcolor" val="tx"/>
                    </a:ext>
                  </a:extLst>
                </a:hlinkClick>
              </a:rPr>
              <a:t>https://library.sydney.edu.au/research/data-management/research-data-management.html</a:t>
            </a:r>
            <a:endParaRPr lang="en-GB" b="1" dirty="0">
              <a:solidFill>
                <a:schemeClr val="bg1"/>
              </a:solidFill>
            </a:endParaRPr>
          </a:p>
        </p:txBody>
      </p:sp>
      <p:sp>
        <p:nvSpPr>
          <p:cNvPr id="9" name="TextBox 8"/>
          <p:cNvSpPr txBox="1"/>
          <p:nvPr/>
        </p:nvSpPr>
        <p:spPr>
          <a:xfrm>
            <a:off x="1841545" y="5089825"/>
            <a:ext cx="2069138" cy="699404"/>
          </a:xfrm>
          <a:prstGeom prst="rect">
            <a:avLst/>
          </a:prstGeom>
          <a:noFill/>
        </p:spPr>
        <p:txBody>
          <a:bodyPr wrap="none" lIns="72000" tIns="72000" rIns="72000" bIns="72000" rtlCol="0">
            <a:spAutoFit/>
          </a:bodyPr>
          <a:lstStyle/>
          <a:p>
            <a:pPr algn="l">
              <a:buClr>
                <a:schemeClr val="accent1"/>
              </a:buClr>
            </a:pPr>
            <a:r>
              <a:rPr lang="da-DK" sz="3600" b="1" dirty="0">
                <a:solidFill>
                  <a:schemeClr val="bg1"/>
                </a:solidFill>
              </a:rPr>
              <a:t>GBIF.org</a:t>
            </a:r>
            <a:endParaRPr lang="en-GB" sz="3600" b="1" dirty="0">
              <a:solidFill>
                <a:schemeClr val="bg1"/>
              </a:solidFill>
            </a:endParaRPr>
          </a:p>
        </p:txBody>
      </p:sp>
      <p:pic>
        <p:nvPicPr>
          <p:cNvPr id="11" name="Picture 10">
            <a:extLst>
              <a:ext uri="{FF2B5EF4-FFF2-40B4-BE49-F238E27FC236}">
                <a16:creationId xmlns:a16="http://schemas.microsoft.com/office/drawing/2014/main" id="{1E7704BE-A3D0-724B-BF36-10E99392F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74" y="1557706"/>
            <a:ext cx="4960818" cy="34148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94FA223-974C-3F40-985C-0EEADF19C1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648950"/>
            <a:ext cx="5232400" cy="5232400"/>
          </a:xfrm>
          <a:prstGeom prst="rect">
            <a:avLst/>
          </a:prstGeom>
        </p:spPr>
      </p:pic>
    </p:spTree>
    <p:extLst>
      <p:ext uri="{BB962C8B-B14F-4D97-AF65-F5344CB8AC3E}">
        <p14:creationId xmlns:p14="http://schemas.microsoft.com/office/powerpoint/2010/main" val="91838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53AA511F-FA8D-354B-A96D-2EE91BD7DD5C}"/>
              </a:ext>
            </a:extLst>
          </p:cNvPr>
          <p:cNvSpPr txBox="1">
            <a:spLocks/>
          </p:cNvSpPr>
          <p:nvPr/>
        </p:nvSpPr>
        <p:spPr>
          <a:xfrm>
            <a:off x="1124349" y="6205388"/>
            <a:ext cx="4634651" cy="30480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400" dirty="0">
              <a:solidFill>
                <a:schemeClr val="bg1"/>
              </a:solidFill>
            </a:endParaRPr>
          </a:p>
        </p:txBody>
      </p:sp>
      <p:pic>
        <p:nvPicPr>
          <p:cNvPr id="3" name="Picture Placeholder 2">
            <a:extLst>
              <a:ext uri="{FF2B5EF4-FFF2-40B4-BE49-F238E27FC236}">
                <a16:creationId xmlns:a16="http://schemas.microsoft.com/office/drawing/2014/main" id="{5FDD8F06-9B5D-E04E-84A1-A8602EBA958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7" name="Text Placeholder 6">
            <a:extLst>
              <a:ext uri="{FF2B5EF4-FFF2-40B4-BE49-F238E27FC236}">
                <a16:creationId xmlns:a16="http://schemas.microsoft.com/office/drawing/2014/main" id="{0D335392-313B-3C41-B0BC-F5657BC16513}"/>
              </a:ext>
            </a:extLst>
          </p:cNvPr>
          <p:cNvSpPr>
            <a:spLocks noGrp="1"/>
          </p:cNvSpPr>
          <p:nvPr>
            <p:ph type="body" sz="quarter" idx="13"/>
          </p:nvPr>
        </p:nvSpPr>
        <p:spPr/>
        <p:txBody>
          <a:bodyPr/>
          <a:lstStyle/>
          <a:p>
            <a:r>
              <a:rPr lang="en-NO" dirty="0"/>
              <a:t>Dag Endresen | GBIF Norway</a:t>
            </a:r>
          </a:p>
          <a:p>
            <a:r>
              <a:rPr lang="en-NO" dirty="0"/>
              <a:t>helpdesk@gbif.no</a:t>
            </a:r>
          </a:p>
        </p:txBody>
      </p:sp>
    </p:spTree>
    <p:extLst>
      <p:ext uri="{BB962C8B-B14F-4D97-AF65-F5344CB8AC3E}">
        <p14:creationId xmlns:p14="http://schemas.microsoft.com/office/powerpoint/2010/main" val="524883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1870-A682-E84D-8694-B226F0ACBFF7}"/>
              </a:ext>
            </a:extLst>
          </p:cNvPr>
          <p:cNvSpPr>
            <a:spLocks noGrp="1"/>
          </p:cNvSpPr>
          <p:nvPr>
            <p:ph type="title"/>
          </p:nvPr>
        </p:nvSpPr>
        <p:spPr>
          <a:xfrm>
            <a:off x="1763137" y="781444"/>
            <a:ext cx="8665726" cy="719873"/>
          </a:xfrm>
        </p:spPr>
        <p:txBody>
          <a:bodyPr>
            <a:normAutofit fontScale="90000"/>
          </a:bodyPr>
          <a:lstStyle/>
          <a:p>
            <a:r>
              <a:rPr lang="en-US" sz="2800" dirty="0">
                <a:solidFill>
                  <a:schemeClr val="bg1"/>
                </a:solidFill>
              </a:rPr>
              <a:t>Data Citation as a new currency of Science</a:t>
            </a:r>
          </a:p>
        </p:txBody>
      </p:sp>
      <p:sp>
        <p:nvSpPr>
          <p:cNvPr id="3" name="Text Placeholder 2">
            <a:extLst>
              <a:ext uri="{FF2B5EF4-FFF2-40B4-BE49-F238E27FC236}">
                <a16:creationId xmlns:a16="http://schemas.microsoft.com/office/drawing/2014/main" id="{F927F618-7E8F-0147-AE5C-EE31DC1BC5D6}"/>
              </a:ext>
            </a:extLst>
          </p:cNvPr>
          <p:cNvSpPr>
            <a:spLocks noGrp="1"/>
          </p:cNvSpPr>
          <p:nvPr>
            <p:ph type="body" idx="1"/>
          </p:nvPr>
        </p:nvSpPr>
        <p:spPr>
          <a:xfrm>
            <a:off x="1712358" y="1563540"/>
            <a:ext cx="8767316" cy="2455304"/>
          </a:xfrm>
        </p:spPr>
        <p:txBody>
          <a:bodyPr>
            <a:normAutofit fontScale="92500"/>
          </a:bodyPr>
          <a:lstStyle/>
          <a:p>
            <a:pPr>
              <a:spcAft>
                <a:spcPts val="1539"/>
              </a:spcAft>
            </a:pPr>
            <a:r>
              <a:rPr lang="en-US" sz="2737" b="1" dirty="0">
                <a:solidFill>
                  <a:schemeClr val="accent6">
                    <a:lumMod val="20000"/>
                    <a:lumOff val="80000"/>
                  </a:schemeClr>
                </a:solidFill>
              </a:rPr>
              <a:t>Peer-reviewed scholarly papers </a:t>
            </a:r>
            <a:r>
              <a:rPr lang="en-US" sz="2737" dirty="0">
                <a:solidFill>
                  <a:schemeClr val="accent6">
                    <a:lumMod val="20000"/>
                    <a:lumOff val="80000"/>
                  </a:schemeClr>
                </a:solidFill>
              </a:rPr>
              <a:t>in high impact journals maintain considerable weight for impact metrics.</a:t>
            </a:r>
          </a:p>
          <a:p>
            <a:pPr>
              <a:spcAft>
                <a:spcPts val="1539"/>
              </a:spcAft>
            </a:pPr>
            <a:r>
              <a:rPr lang="en-US" sz="2737" dirty="0">
                <a:solidFill>
                  <a:schemeClr val="accent6">
                    <a:lumMod val="20000"/>
                    <a:lumOff val="80000"/>
                  </a:schemeClr>
                </a:solidFill>
              </a:rPr>
              <a:t>A </a:t>
            </a:r>
            <a:r>
              <a:rPr lang="en-US" sz="2737" b="1" dirty="0">
                <a:solidFill>
                  <a:schemeClr val="accent6">
                    <a:lumMod val="20000"/>
                    <a:lumOff val="80000"/>
                  </a:schemeClr>
                </a:solidFill>
              </a:rPr>
              <a:t>movement</a:t>
            </a:r>
            <a:r>
              <a:rPr lang="en-US" sz="2737" dirty="0">
                <a:solidFill>
                  <a:schemeClr val="accent6">
                    <a:lumMod val="20000"/>
                    <a:lumOff val="80000"/>
                  </a:schemeClr>
                </a:solidFill>
              </a:rPr>
              <a:t> is under way to </a:t>
            </a:r>
            <a:r>
              <a:rPr lang="en-US" sz="2737" b="1" dirty="0">
                <a:solidFill>
                  <a:schemeClr val="accent6">
                    <a:lumMod val="20000"/>
                    <a:lumOff val="80000"/>
                  </a:schemeClr>
                </a:solidFill>
              </a:rPr>
              <a:t>build similar status </a:t>
            </a:r>
            <a:r>
              <a:rPr lang="en-US" sz="2737" dirty="0">
                <a:solidFill>
                  <a:schemeClr val="accent6">
                    <a:lumMod val="20000"/>
                    <a:lumOff val="80000"/>
                  </a:schemeClr>
                </a:solidFill>
              </a:rPr>
              <a:t>for open data, open metadata, open material samples, and other open scientific research products…</a:t>
            </a:r>
          </a:p>
        </p:txBody>
      </p:sp>
      <p:pic>
        <p:nvPicPr>
          <p:cNvPr id="5" name="Picture 4">
            <a:extLst>
              <a:ext uri="{FF2B5EF4-FFF2-40B4-BE49-F238E27FC236}">
                <a16:creationId xmlns:a16="http://schemas.microsoft.com/office/drawing/2014/main" id="{FE56D760-40AB-8E45-A89B-C5DFE5894838}"/>
              </a:ext>
            </a:extLst>
          </p:cNvPr>
          <p:cNvPicPr>
            <a:picLocks noChangeAspect="1"/>
          </p:cNvPicPr>
          <p:nvPr/>
        </p:nvPicPr>
        <p:blipFill>
          <a:blip r:embed="rId2"/>
          <a:stretch>
            <a:fillRect/>
          </a:stretch>
        </p:blipFill>
        <p:spPr>
          <a:xfrm>
            <a:off x="6146779" y="3911763"/>
            <a:ext cx="4332895" cy="2349241"/>
          </a:xfrm>
          <a:prstGeom prst="rect">
            <a:avLst/>
          </a:prstGeom>
        </p:spPr>
      </p:pic>
      <p:pic>
        <p:nvPicPr>
          <p:cNvPr id="6" name="Picture 5">
            <a:extLst>
              <a:ext uri="{FF2B5EF4-FFF2-40B4-BE49-F238E27FC236}">
                <a16:creationId xmlns:a16="http://schemas.microsoft.com/office/drawing/2014/main" id="{4E686398-ABA7-5240-AC51-CA297EAC94DF}"/>
              </a:ext>
            </a:extLst>
          </p:cNvPr>
          <p:cNvPicPr>
            <a:picLocks noChangeAspect="1"/>
          </p:cNvPicPr>
          <p:nvPr/>
        </p:nvPicPr>
        <p:blipFill>
          <a:blip r:embed="rId3"/>
          <a:stretch>
            <a:fillRect/>
          </a:stretch>
        </p:blipFill>
        <p:spPr>
          <a:xfrm>
            <a:off x="1838325" y="3911763"/>
            <a:ext cx="4176428" cy="2349241"/>
          </a:xfrm>
          <a:prstGeom prst="rect">
            <a:avLst/>
          </a:prstGeom>
        </p:spPr>
      </p:pic>
    </p:spTree>
    <p:extLst>
      <p:ext uri="{BB962C8B-B14F-4D97-AF65-F5344CB8AC3E}">
        <p14:creationId xmlns:p14="http://schemas.microsoft.com/office/powerpoint/2010/main" val="783076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8475-0F48-5445-8FE7-1F132031CE7D}"/>
              </a:ext>
            </a:extLst>
          </p:cNvPr>
          <p:cNvSpPr>
            <a:spLocks noGrp="1"/>
          </p:cNvSpPr>
          <p:nvPr>
            <p:ph type="title"/>
          </p:nvPr>
        </p:nvSpPr>
        <p:spPr>
          <a:xfrm>
            <a:off x="730566" y="740663"/>
            <a:ext cx="6570921" cy="763599"/>
          </a:xfrm>
        </p:spPr>
        <p:txBody>
          <a:bodyPr>
            <a:normAutofit/>
          </a:bodyPr>
          <a:lstStyle/>
          <a:p>
            <a:r>
              <a:rPr lang="en-US" sz="3200" dirty="0">
                <a:solidFill>
                  <a:schemeClr val="bg1"/>
                </a:solidFill>
              </a:rPr>
              <a:t>Data citation principles</a:t>
            </a:r>
          </a:p>
        </p:txBody>
      </p:sp>
      <p:sp>
        <p:nvSpPr>
          <p:cNvPr id="3" name="Text Placeholder 2">
            <a:extLst>
              <a:ext uri="{FF2B5EF4-FFF2-40B4-BE49-F238E27FC236}">
                <a16:creationId xmlns:a16="http://schemas.microsoft.com/office/drawing/2014/main" id="{59E28F5A-29B6-114E-968C-42A01E46C412}"/>
              </a:ext>
            </a:extLst>
          </p:cNvPr>
          <p:cNvSpPr>
            <a:spLocks noGrp="1"/>
          </p:cNvSpPr>
          <p:nvPr>
            <p:ph type="body" idx="1"/>
          </p:nvPr>
        </p:nvSpPr>
        <p:spPr>
          <a:xfrm>
            <a:off x="415601" y="1765005"/>
            <a:ext cx="11360800" cy="4326828"/>
          </a:xfrm>
        </p:spPr>
        <p:txBody>
          <a:bodyPr>
            <a:normAutofit/>
          </a:bodyPr>
          <a:lstStyle/>
          <a:p>
            <a:pPr marL="304437" indent="-304437">
              <a:buFont typeface="Arial"/>
              <a:buAutoNum type="arabicPeriod"/>
            </a:pPr>
            <a:r>
              <a:rPr lang="en-US" dirty="0">
                <a:solidFill>
                  <a:schemeClr val="accent6">
                    <a:lumMod val="20000"/>
                    <a:lumOff val="80000"/>
                  </a:schemeClr>
                </a:solidFill>
              </a:rPr>
              <a:t>Data to be legitimate </a:t>
            </a:r>
            <a:r>
              <a:rPr lang="en-US" b="1" dirty="0">
                <a:solidFill>
                  <a:srgbClr val="FFFF00"/>
                </a:solidFill>
              </a:rPr>
              <a:t>citable</a:t>
            </a:r>
            <a:r>
              <a:rPr lang="en-US" dirty="0">
                <a:solidFill>
                  <a:schemeClr val="accent6">
                    <a:lumMod val="20000"/>
                    <a:lumOff val="80000"/>
                  </a:schemeClr>
                </a:solidFill>
              </a:rPr>
              <a:t> products of research.</a:t>
            </a:r>
            <a:endParaRPr lang="en-US" sz="3421" dirty="0">
              <a:solidFill>
                <a:schemeClr val="accent6">
                  <a:lumMod val="20000"/>
                  <a:lumOff val="80000"/>
                </a:schemeClr>
              </a:solidFill>
            </a:endParaRPr>
          </a:p>
          <a:p>
            <a:pPr marL="304437" indent="-304437">
              <a:spcBef>
                <a:spcPts val="1087"/>
              </a:spcBef>
              <a:buFont typeface="Arial"/>
              <a:buAutoNum type="arabicPeriod"/>
            </a:pPr>
            <a:r>
              <a:rPr lang="en-US" dirty="0">
                <a:solidFill>
                  <a:schemeClr val="accent6">
                    <a:lumMod val="20000"/>
                    <a:lumOff val="80000"/>
                  </a:schemeClr>
                </a:solidFill>
              </a:rPr>
              <a:t>Data citations giving </a:t>
            </a:r>
            <a:r>
              <a:rPr lang="en-US" b="1" dirty="0">
                <a:solidFill>
                  <a:srgbClr val="FFFF00"/>
                </a:solidFill>
              </a:rPr>
              <a:t>scholarly credit </a:t>
            </a:r>
            <a:r>
              <a:rPr lang="en-US" dirty="0">
                <a:solidFill>
                  <a:schemeClr val="accent6">
                    <a:lumMod val="20000"/>
                    <a:lumOff val="80000"/>
                  </a:schemeClr>
                </a:solidFill>
              </a:rPr>
              <a:t>and attribution.</a:t>
            </a:r>
            <a:endParaRPr lang="en-US" sz="3421" dirty="0">
              <a:solidFill>
                <a:schemeClr val="accent6">
                  <a:lumMod val="20000"/>
                  <a:lumOff val="80000"/>
                </a:schemeClr>
              </a:solidFill>
            </a:endParaRPr>
          </a:p>
          <a:p>
            <a:pPr marL="304437" indent="-304437">
              <a:spcBef>
                <a:spcPts val="1087"/>
              </a:spcBef>
              <a:buFont typeface="Arial"/>
              <a:buAutoNum type="arabicPeriod"/>
            </a:pPr>
            <a:r>
              <a:rPr lang="en-US" dirty="0">
                <a:solidFill>
                  <a:schemeClr val="accent6">
                    <a:lumMod val="20000"/>
                    <a:lumOff val="80000"/>
                  </a:schemeClr>
                </a:solidFill>
              </a:rPr>
              <a:t>In scholarly literature, whenever claims are based on data, </a:t>
            </a:r>
            <a:r>
              <a:rPr lang="en-US" b="1" dirty="0">
                <a:solidFill>
                  <a:srgbClr val="FFFF00"/>
                </a:solidFill>
              </a:rPr>
              <a:t>data should always be cited</a:t>
            </a:r>
            <a:r>
              <a:rPr lang="en-US" dirty="0">
                <a:solidFill>
                  <a:schemeClr val="accent6">
                    <a:lumMod val="20000"/>
                    <a:lumOff val="80000"/>
                  </a:schemeClr>
                </a:solidFill>
              </a:rPr>
              <a:t>.</a:t>
            </a:r>
            <a:endParaRPr lang="en-US" sz="3421" dirty="0">
              <a:solidFill>
                <a:schemeClr val="accent6">
                  <a:lumMod val="20000"/>
                  <a:lumOff val="80000"/>
                </a:schemeClr>
              </a:solidFill>
            </a:endParaRPr>
          </a:p>
          <a:p>
            <a:pPr marL="304437" indent="-304437">
              <a:spcBef>
                <a:spcPts val="1087"/>
              </a:spcBef>
              <a:buFont typeface="Arial"/>
              <a:buAutoNum type="arabicPeriod"/>
            </a:pPr>
            <a:r>
              <a:rPr lang="en-US" dirty="0">
                <a:solidFill>
                  <a:schemeClr val="accent6">
                    <a:lumMod val="20000"/>
                    <a:lumOff val="80000"/>
                  </a:schemeClr>
                </a:solidFill>
              </a:rPr>
              <a:t>Persistent method for </a:t>
            </a:r>
            <a:r>
              <a:rPr lang="en-US" b="1" dirty="0">
                <a:solidFill>
                  <a:srgbClr val="FFFF00"/>
                </a:solidFill>
              </a:rPr>
              <a:t>identification of data</a:t>
            </a:r>
            <a:r>
              <a:rPr lang="en-US" dirty="0">
                <a:solidFill>
                  <a:schemeClr val="accent6">
                    <a:lumMod val="20000"/>
                    <a:lumOff val="80000"/>
                  </a:schemeClr>
                </a:solidFill>
              </a:rPr>
              <a:t>, that is machine actionable, globally unique, universal.</a:t>
            </a:r>
            <a:endParaRPr lang="en-US" sz="3421" dirty="0">
              <a:solidFill>
                <a:schemeClr val="accent6">
                  <a:lumMod val="20000"/>
                  <a:lumOff val="80000"/>
                </a:schemeClr>
              </a:solidFill>
            </a:endParaRPr>
          </a:p>
          <a:p>
            <a:pPr marL="304437" indent="-304437">
              <a:spcBef>
                <a:spcPts val="1087"/>
              </a:spcBef>
              <a:buFont typeface="Arial"/>
              <a:buAutoNum type="arabicPeriod"/>
            </a:pPr>
            <a:r>
              <a:rPr lang="en-US" dirty="0">
                <a:solidFill>
                  <a:schemeClr val="accent6">
                    <a:lumMod val="20000"/>
                    <a:lumOff val="80000"/>
                  </a:schemeClr>
                </a:solidFill>
              </a:rPr>
              <a:t>Data citation facilitate </a:t>
            </a:r>
            <a:r>
              <a:rPr lang="en-US" b="1" dirty="0">
                <a:solidFill>
                  <a:srgbClr val="FFFF00"/>
                </a:solidFill>
              </a:rPr>
              <a:t>access to data </a:t>
            </a:r>
            <a:r>
              <a:rPr lang="en-US" dirty="0">
                <a:solidFill>
                  <a:schemeClr val="accent6">
                    <a:lumMod val="20000"/>
                    <a:lumOff val="80000"/>
                  </a:schemeClr>
                </a:solidFill>
              </a:rPr>
              <a:t>or at least to </a:t>
            </a:r>
            <a:r>
              <a:rPr lang="en-US" b="1" dirty="0">
                <a:solidFill>
                  <a:srgbClr val="FFFF00"/>
                </a:solidFill>
              </a:rPr>
              <a:t>metadata</a:t>
            </a:r>
            <a:r>
              <a:rPr lang="en-US" dirty="0">
                <a:solidFill>
                  <a:schemeClr val="accent6">
                    <a:lumMod val="20000"/>
                    <a:lumOff val="80000"/>
                  </a:schemeClr>
                </a:solidFill>
              </a:rPr>
              <a:t>.</a:t>
            </a:r>
            <a:endParaRPr lang="en-US" sz="3421" dirty="0">
              <a:solidFill>
                <a:schemeClr val="accent6">
                  <a:lumMod val="20000"/>
                  <a:lumOff val="80000"/>
                </a:schemeClr>
              </a:solidFill>
            </a:endParaRPr>
          </a:p>
          <a:p>
            <a:pPr marL="304437" indent="-304437">
              <a:spcBef>
                <a:spcPts val="1087"/>
              </a:spcBef>
              <a:buFont typeface="Arial"/>
              <a:buAutoNum type="arabicPeriod"/>
            </a:pPr>
            <a:r>
              <a:rPr lang="en-US" b="1" dirty="0">
                <a:solidFill>
                  <a:srgbClr val="FFFF00"/>
                </a:solidFill>
              </a:rPr>
              <a:t>Unique identifiers </a:t>
            </a:r>
            <a:r>
              <a:rPr lang="en-US" dirty="0">
                <a:solidFill>
                  <a:schemeClr val="accent6">
                    <a:lumMod val="20000"/>
                    <a:lumOff val="80000"/>
                  </a:schemeClr>
                </a:solidFill>
              </a:rPr>
              <a:t>that persist even beyond the lifespan of the data.</a:t>
            </a:r>
            <a:endParaRPr lang="en-US" sz="3421" dirty="0">
              <a:solidFill>
                <a:schemeClr val="accent6">
                  <a:lumMod val="20000"/>
                  <a:lumOff val="80000"/>
                </a:schemeClr>
              </a:solidFill>
            </a:endParaRPr>
          </a:p>
          <a:p>
            <a:pPr marL="304437" indent="-304437">
              <a:spcBef>
                <a:spcPts val="1087"/>
              </a:spcBef>
              <a:buFont typeface="Arial"/>
              <a:buAutoNum type="arabicPeriod"/>
            </a:pPr>
            <a:r>
              <a:rPr lang="en-US" dirty="0">
                <a:solidFill>
                  <a:schemeClr val="accent6">
                    <a:lumMod val="20000"/>
                    <a:lumOff val="80000"/>
                  </a:schemeClr>
                </a:solidFill>
              </a:rPr>
              <a:t>Data citation identify and access the specific data that </a:t>
            </a:r>
            <a:r>
              <a:rPr lang="en-US" b="1" dirty="0">
                <a:solidFill>
                  <a:srgbClr val="FFFF00"/>
                </a:solidFill>
              </a:rPr>
              <a:t>support verification </a:t>
            </a:r>
            <a:r>
              <a:rPr lang="en-US" dirty="0">
                <a:solidFill>
                  <a:schemeClr val="accent6">
                    <a:lumMod val="20000"/>
                    <a:lumOff val="80000"/>
                  </a:schemeClr>
                </a:solidFill>
              </a:rPr>
              <a:t>of the claim (provenance, time-slice, version).</a:t>
            </a:r>
            <a:endParaRPr lang="en-US" sz="3421" dirty="0">
              <a:solidFill>
                <a:schemeClr val="accent6">
                  <a:lumMod val="20000"/>
                  <a:lumOff val="80000"/>
                </a:schemeClr>
              </a:solidFill>
            </a:endParaRPr>
          </a:p>
          <a:p>
            <a:pPr marL="304437" indent="-304437">
              <a:spcBef>
                <a:spcPts val="1087"/>
              </a:spcBef>
              <a:spcAft>
                <a:spcPts val="483"/>
              </a:spcAft>
              <a:buFont typeface="Arial"/>
              <a:buAutoNum type="arabicPeriod"/>
            </a:pPr>
            <a:r>
              <a:rPr lang="en-US" dirty="0">
                <a:solidFill>
                  <a:schemeClr val="accent6">
                    <a:lumMod val="20000"/>
                    <a:lumOff val="80000"/>
                  </a:schemeClr>
                </a:solidFill>
              </a:rPr>
              <a:t>Flexible, but attention to </a:t>
            </a:r>
            <a:r>
              <a:rPr lang="en-US" b="1" dirty="0">
                <a:solidFill>
                  <a:srgbClr val="FFFF00"/>
                </a:solidFill>
              </a:rPr>
              <a:t>interoperability</a:t>
            </a:r>
            <a:r>
              <a:rPr lang="en-US" dirty="0">
                <a:solidFill>
                  <a:schemeClr val="accent6">
                    <a:lumMod val="20000"/>
                    <a:lumOff val="80000"/>
                  </a:schemeClr>
                </a:solidFill>
              </a:rPr>
              <a:t> of practices across communities.</a:t>
            </a:r>
            <a:endParaRPr lang="en-US" sz="3421" dirty="0">
              <a:solidFill>
                <a:schemeClr val="accent6">
                  <a:lumMod val="20000"/>
                  <a:lumOff val="80000"/>
                </a:schemeClr>
              </a:solidFill>
            </a:endParaRPr>
          </a:p>
        </p:txBody>
      </p:sp>
      <p:pic>
        <p:nvPicPr>
          <p:cNvPr id="4" name="Google Shape;204;p31" descr="force11-website-logo.png">
            <a:hlinkClick r:id="rId3"/>
            <a:extLst>
              <a:ext uri="{FF2B5EF4-FFF2-40B4-BE49-F238E27FC236}">
                <a16:creationId xmlns:a16="http://schemas.microsoft.com/office/drawing/2014/main" id="{2F80B4D0-1463-1B46-839B-792BA7B76094}"/>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7378995" y="1049596"/>
            <a:ext cx="3593804" cy="1015286"/>
          </a:xfrm>
          <a:prstGeom prst="rect">
            <a:avLst/>
          </a:prstGeom>
          <a:noFill/>
          <a:ln>
            <a:noFill/>
          </a:ln>
        </p:spPr>
      </p:pic>
      <p:sp>
        <p:nvSpPr>
          <p:cNvPr id="5" name="Google Shape;202;p31">
            <a:extLst>
              <a:ext uri="{FF2B5EF4-FFF2-40B4-BE49-F238E27FC236}">
                <a16:creationId xmlns:a16="http://schemas.microsoft.com/office/drawing/2014/main" id="{5FC8AF93-D003-4140-B0EC-3B79D8B0B84F}"/>
              </a:ext>
            </a:extLst>
          </p:cNvPr>
          <p:cNvSpPr txBox="1">
            <a:spLocks/>
          </p:cNvSpPr>
          <p:nvPr/>
        </p:nvSpPr>
        <p:spPr>
          <a:xfrm>
            <a:off x="530578" y="6102257"/>
            <a:ext cx="9586789" cy="361163"/>
          </a:xfrm>
          <a:prstGeom prst="rect">
            <a:avLst/>
          </a:prstGeom>
          <a:noFill/>
          <a:ln>
            <a:noFill/>
          </a:ln>
        </p:spPr>
        <p:txBody>
          <a:bodyPr spcFirstLastPara="1" vert="horz" wrap="square" lIns="86190" tIns="86190" rIns="86190" bIns="86190" rtlCol="0" anchor="ctr" anchorCtr="0">
            <a:noAutofit/>
          </a:bodyPr>
          <a:lstStyle>
            <a:lvl1pPr marL="0" indent="0" algn="l" defTabSz="520661" rtl="0" eaLnBrk="1" latinLnBrk="0" hangingPunct="1">
              <a:spcBef>
                <a:spcPct val="20000"/>
              </a:spcBef>
              <a:buFont typeface="Arial"/>
              <a:buNone/>
              <a:defRPr sz="3600" kern="1200">
                <a:solidFill>
                  <a:schemeClr val="tx1"/>
                </a:solidFill>
                <a:latin typeface="Arial Narrow"/>
                <a:ea typeface="+mn-ea"/>
                <a:cs typeface="Arial Narrow"/>
              </a:defRPr>
            </a:lvl1pPr>
            <a:lvl2pPr marL="846077" indent="-325414" algn="l" defTabSz="520661" rtl="0" eaLnBrk="1" latinLnBrk="0" hangingPunct="1">
              <a:spcBef>
                <a:spcPct val="20000"/>
              </a:spcBef>
              <a:buFont typeface="Arial"/>
              <a:buChar char="•"/>
              <a:defRPr sz="3200" kern="1200">
                <a:solidFill>
                  <a:schemeClr val="tx1"/>
                </a:solidFill>
                <a:latin typeface="Arial Narrow"/>
                <a:ea typeface="+mn-ea"/>
                <a:cs typeface="Arial Narrow"/>
              </a:defRPr>
            </a:lvl2pPr>
            <a:lvl3pPr marL="1301659" indent="-260328" algn="l" defTabSz="520661" rtl="0" eaLnBrk="1" latinLnBrk="0" hangingPunct="1">
              <a:spcBef>
                <a:spcPct val="20000"/>
              </a:spcBef>
              <a:buFont typeface="Wingdings" charset="2"/>
              <a:buChar char="§"/>
              <a:defRPr sz="2700" kern="1200">
                <a:solidFill>
                  <a:schemeClr val="tx1"/>
                </a:solidFill>
                <a:latin typeface="Arial Narrow"/>
                <a:ea typeface="+mn-ea"/>
                <a:cs typeface="Arial Narrow"/>
              </a:defRPr>
            </a:lvl3pPr>
            <a:lvl4pPr marL="1822321" indent="-260328" algn="l" defTabSz="520661" rtl="0" eaLnBrk="1" latinLnBrk="0" hangingPunct="1">
              <a:spcBef>
                <a:spcPct val="20000"/>
              </a:spcBef>
              <a:buFont typeface="Arial"/>
              <a:buChar char="–"/>
              <a:defRPr sz="2300" kern="1200">
                <a:solidFill>
                  <a:schemeClr val="tx1"/>
                </a:solidFill>
                <a:latin typeface="Arial Narrow"/>
                <a:ea typeface="+mn-ea"/>
                <a:cs typeface="Arial Narrow"/>
              </a:defRPr>
            </a:lvl4pPr>
            <a:lvl5pPr marL="2342986" indent="-260328" algn="l" defTabSz="520661" rtl="0" eaLnBrk="1" latinLnBrk="0" hangingPunct="1">
              <a:spcBef>
                <a:spcPct val="20000"/>
              </a:spcBef>
              <a:buFont typeface="Arial"/>
              <a:buChar char="»"/>
              <a:defRPr sz="2300" kern="1200">
                <a:solidFill>
                  <a:schemeClr val="tx1"/>
                </a:solidFill>
                <a:latin typeface="Arial Narrow"/>
                <a:ea typeface="+mn-ea"/>
                <a:cs typeface="Arial Narrow"/>
              </a:defRPr>
            </a:lvl5pPr>
            <a:lvl6pPr marL="2863648" indent="-260328" algn="l" defTabSz="520661" rtl="0" eaLnBrk="1" latinLnBrk="0" hangingPunct="1">
              <a:spcBef>
                <a:spcPct val="20000"/>
              </a:spcBef>
              <a:buFont typeface="Arial"/>
              <a:buChar char="•"/>
              <a:defRPr sz="2300" kern="1200">
                <a:solidFill>
                  <a:schemeClr val="tx1"/>
                </a:solidFill>
                <a:latin typeface="+mn-lt"/>
                <a:ea typeface="+mn-ea"/>
                <a:cs typeface="+mn-cs"/>
              </a:defRPr>
            </a:lvl6pPr>
            <a:lvl7pPr marL="3384313" indent="-260328" algn="l" defTabSz="520661" rtl="0" eaLnBrk="1" latinLnBrk="0" hangingPunct="1">
              <a:spcBef>
                <a:spcPct val="20000"/>
              </a:spcBef>
              <a:buFont typeface="Arial"/>
              <a:buChar char="•"/>
              <a:defRPr sz="2300" kern="1200">
                <a:solidFill>
                  <a:schemeClr val="tx1"/>
                </a:solidFill>
                <a:latin typeface="+mn-lt"/>
                <a:ea typeface="+mn-ea"/>
                <a:cs typeface="+mn-cs"/>
              </a:defRPr>
            </a:lvl7pPr>
            <a:lvl8pPr marL="3904976" indent="-260328" algn="l" defTabSz="520661" rtl="0" eaLnBrk="1" latinLnBrk="0" hangingPunct="1">
              <a:spcBef>
                <a:spcPct val="20000"/>
              </a:spcBef>
              <a:buFont typeface="Arial"/>
              <a:buChar char="•"/>
              <a:defRPr sz="2300" kern="1200">
                <a:solidFill>
                  <a:schemeClr val="tx1"/>
                </a:solidFill>
                <a:latin typeface="+mn-lt"/>
                <a:ea typeface="+mn-ea"/>
                <a:cs typeface="+mn-cs"/>
              </a:defRPr>
            </a:lvl8pPr>
            <a:lvl9pPr marL="4425641" indent="-260328" algn="l" defTabSz="520661" rtl="0" eaLnBrk="1" latinLnBrk="0" hangingPunct="1">
              <a:spcBef>
                <a:spcPct val="20000"/>
              </a:spcBef>
              <a:buFont typeface="Arial"/>
              <a:buChar char="•"/>
              <a:defRPr sz="2300" kern="1200">
                <a:solidFill>
                  <a:schemeClr val="tx1"/>
                </a:solidFill>
                <a:latin typeface="+mn-lt"/>
                <a:ea typeface="+mn-ea"/>
                <a:cs typeface="+mn-cs"/>
              </a:defRPr>
            </a:lvl9pPr>
          </a:lstStyle>
          <a:p>
            <a:pPr algn="r"/>
            <a:r>
              <a:rPr lang="en-US" sz="1026" dirty="0">
                <a:solidFill>
                  <a:schemeClr val="accent6">
                    <a:lumMod val="20000"/>
                    <a:lumOff val="80000"/>
                  </a:schemeClr>
                </a:solidFill>
              </a:rPr>
              <a:t>Data Citation Synthesis Group: Joint Declaration of Data Citation Principles. Martone M. (ed.) San Diego CA: FORCE11; 2014; https://</a:t>
            </a:r>
            <a:r>
              <a:rPr lang="en-US" sz="1026" dirty="0" err="1">
                <a:solidFill>
                  <a:schemeClr val="accent6">
                    <a:lumMod val="20000"/>
                    <a:lumOff val="80000"/>
                  </a:schemeClr>
                </a:solidFill>
              </a:rPr>
              <a:t>doi.org</a:t>
            </a:r>
            <a:r>
              <a:rPr lang="en-US" sz="1026" dirty="0">
                <a:solidFill>
                  <a:schemeClr val="accent6">
                    <a:lumMod val="20000"/>
                    <a:lumOff val="80000"/>
                  </a:schemeClr>
                </a:solidFill>
              </a:rPr>
              <a:t>/10.25490/a97f-egyk</a:t>
            </a:r>
          </a:p>
        </p:txBody>
      </p:sp>
    </p:spTree>
    <p:extLst>
      <p:ext uri="{BB962C8B-B14F-4D97-AF65-F5344CB8AC3E}">
        <p14:creationId xmlns:p14="http://schemas.microsoft.com/office/powerpoint/2010/main" val="679457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636FDF4-4B2D-4B45-BB15-A9137632F81D}"/>
              </a:ext>
            </a:extLst>
          </p:cNvPr>
          <p:cNvSpPr>
            <a:spLocks noGrp="1"/>
          </p:cNvSpPr>
          <p:nvPr>
            <p:ph type="body" sz="quarter" idx="14"/>
          </p:nvPr>
        </p:nvSpPr>
        <p:spPr/>
        <p:txBody>
          <a:bodyPr>
            <a:normAutofit fontScale="85000" lnSpcReduction="20000"/>
          </a:bodyPr>
          <a:lstStyle/>
          <a:p>
            <a:pPr>
              <a:lnSpc>
                <a:spcPct val="120000"/>
              </a:lnSpc>
            </a:pPr>
            <a:r>
              <a:rPr lang="en-US" dirty="0"/>
              <a:t>Intergovernmental network and research infrastructure</a:t>
            </a:r>
          </a:p>
          <a:p>
            <a:pPr>
              <a:lnSpc>
                <a:spcPct val="120000"/>
              </a:lnSpc>
            </a:pPr>
            <a:endParaRPr lang="en-US" dirty="0"/>
          </a:p>
          <a:p>
            <a:pPr>
              <a:lnSpc>
                <a:spcPct val="120000"/>
              </a:lnSpc>
            </a:pPr>
            <a:r>
              <a:rPr lang="en-US" dirty="0"/>
              <a:t>Provides anyone, anywhere,  free and open access to data about all types of life on Earth</a:t>
            </a:r>
          </a:p>
          <a:p>
            <a:pPr>
              <a:lnSpc>
                <a:spcPct val="120000"/>
              </a:lnSpc>
            </a:pPr>
            <a:endParaRPr lang="en-US" dirty="0"/>
          </a:p>
          <a:p>
            <a:pPr>
              <a:lnSpc>
                <a:spcPct val="120000"/>
              </a:lnSpc>
            </a:pPr>
            <a:r>
              <a:rPr lang="en-US" dirty="0"/>
              <a:t>Voluntary collaboration through Memorandum of Understanding</a:t>
            </a:r>
          </a:p>
          <a:p>
            <a:pPr>
              <a:lnSpc>
                <a:spcPct val="120000"/>
              </a:lnSpc>
            </a:pPr>
            <a:endParaRPr lang="en-US" dirty="0"/>
          </a:p>
          <a:p>
            <a:pPr>
              <a:lnSpc>
                <a:spcPct val="120000"/>
              </a:lnSpc>
            </a:pPr>
            <a:r>
              <a:rPr lang="en-US" dirty="0"/>
              <a:t>Participant nodes, Secretariat in Copenhagen, Denmark </a:t>
            </a:r>
          </a:p>
          <a:p>
            <a:pPr>
              <a:lnSpc>
                <a:spcPct val="120000"/>
              </a:lnSpc>
            </a:pPr>
            <a:endParaRPr lang="en-US" dirty="0"/>
          </a:p>
        </p:txBody>
      </p:sp>
      <p:sp>
        <p:nvSpPr>
          <p:cNvPr id="8" name="Title 7">
            <a:extLst>
              <a:ext uri="{FF2B5EF4-FFF2-40B4-BE49-F238E27FC236}">
                <a16:creationId xmlns:a16="http://schemas.microsoft.com/office/drawing/2014/main" id="{8F6E5225-23F1-9C48-9DF5-C1D902C4E103}"/>
              </a:ext>
            </a:extLst>
          </p:cNvPr>
          <p:cNvSpPr>
            <a:spLocks noGrp="1"/>
          </p:cNvSpPr>
          <p:nvPr>
            <p:ph type="title"/>
          </p:nvPr>
        </p:nvSpPr>
        <p:spPr/>
        <p:txBody>
          <a:bodyPr/>
          <a:lstStyle/>
          <a:p>
            <a:r>
              <a:rPr lang="en-US" dirty="0">
                <a:solidFill>
                  <a:schemeClr val="bg1"/>
                </a:solidFill>
              </a:rPr>
              <a:t>What is gbif?</a:t>
            </a:r>
          </a:p>
        </p:txBody>
      </p:sp>
      <p:sp>
        <p:nvSpPr>
          <p:cNvPr id="11" name="TextBox 10">
            <a:extLst>
              <a:ext uri="{FF2B5EF4-FFF2-40B4-BE49-F238E27FC236}">
                <a16:creationId xmlns:a16="http://schemas.microsoft.com/office/drawing/2014/main" id="{F5EE1B32-57A4-5942-9104-B797E627EE08}"/>
              </a:ext>
            </a:extLst>
          </p:cNvPr>
          <p:cNvSpPr txBox="1"/>
          <p:nvPr/>
        </p:nvSpPr>
        <p:spPr>
          <a:xfrm>
            <a:off x="3628655" y="6353167"/>
            <a:ext cx="2241567" cy="391628"/>
          </a:xfrm>
          <a:prstGeom prst="rect">
            <a:avLst/>
          </a:prstGeom>
          <a:noFill/>
        </p:spPr>
        <p:txBody>
          <a:bodyPr wrap="square" lIns="72000" tIns="72000" rIns="72000" bIns="72000" rtlCol="0">
            <a:spAutoFit/>
          </a:bodyPr>
          <a:lstStyle/>
          <a:p>
            <a:pPr>
              <a:buClr>
                <a:schemeClr val="accent1"/>
              </a:buClr>
            </a:pPr>
            <a:r>
              <a:rPr lang="en-US" sz="1600" dirty="0">
                <a:solidFill>
                  <a:schemeClr val="bg1"/>
                </a:solidFill>
                <a:hlinkClick r:id="rId3">
                  <a:extLst>
                    <a:ext uri="{A12FA001-AC4F-418D-AE19-62706E023703}">
                      <ahyp:hlinkClr xmlns:ahyp="http://schemas.microsoft.com/office/drawing/2018/hyperlinkcolor" val="tx"/>
                    </a:ext>
                  </a:extLst>
                </a:hlinkClick>
              </a:rPr>
              <a:t>https://www.gbif.org</a:t>
            </a:r>
            <a:endParaRPr lang="en-US" sz="1600" dirty="0">
              <a:solidFill>
                <a:schemeClr val="bg1"/>
              </a:solidFill>
            </a:endParaRPr>
          </a:p>
        </p:txBody>
      </p:sp>
      <p:pic>
        <p:nvPicPr>
          <p:cNvPr id="7" name="Picture Placeholder 6">
            <a:extLst>
              <a:ext uri="{FF2B5EF4-FFF2-40B4-BE49-F238E27FC236}">
                <a16:creationId xmlns:a16="http://schemas.microsoft.com/office/drawing/2014/main" id="{BE0D4246-B3EF-FB43-BC13-E609A8BFCED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230" b="2230"/>
          <a:stretch>
            <a:fillRect/>
          </a:stretch>
        </p:blipFill>
        <p:spPr/>
      </p:pic>
    </p:spTree>
    <p:extLst>
      <p:ext uri="{BB962C8B-B14F-4D97-AF65-F5344CB8AC3E}">
        <p14:creationId xmlns:p14="http://schemas.microsoft.com/office/powerpoint/2010/main" val="1541056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8566-63F8-417F-A440-352684CF40E7}"/>
              </a:ext>
            </a:extLst>
          </p:cNvPr>
          <p:cNvSpPr>
            <a:spLocks noGrp="1"/>
          </p:cNvSpPr>
          <p:nvPr>
            <p:ph type="title"/>
          </p:nvPr>
        </p:nvSpPr>
        <p:spPr/>
        <p:txBody>
          <a:bodyPr/>
          <a:lstStyle/>
          <a:p>
            <a:r>
              <a:rPr lang="en-GB" b="1" dirty="0">
                <a:solidFill>
                  <a:schemeClr val="bg1"/>
                </a:solidFill>
              </a:rPr>
              <a:t>GBIF Participant countries</a:t>
            </a:r>
          </a:p>
        </p:txBody>
      </p:sp>
      <p:sp>
        <p:nvSpPr>
          <p:cNvPr id="3" name="Footer Placeholder 2">
            <a:extLst>
              <a:ext uri="{FF2B5EF4-FFF2-40B4-BE49-F238E27FC236}">
                <a16:creationId xmlns:a16="http://schemas.microsoft.com/office/drawing/2014/main" id="{0BBFE7B5-EF1A-49EC-8E20-E4CB18D58C8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https://</a:t>
            </a:r>
            <a:r>
              <a:rPr kumimoji="0" lang="en-GB" sz="1100" b="0" i="0" u="none" strike="noStrike" kern="1200" cap="none" spc="0" normalizeH="0" baseline="0" noProof="0" dirty="0" err="1">
                <a:ln>
                  <a:noFill/>
                </a:ln>
                <a:solidFill>
                  <a:schemeClr val="bg1"/>
                </a:solidFill>
                <a:effectLst/>
                <a:uLnTx/>
                <a:uFillTx/>
                <a:latin typeface="Roboto Condensed" panose="02000000000000000000" pitchFamily="2" charset="0"/>
                <a:ea typeface="Roboto Condensed" panose="02000000000000000000" pitchFamily="2" charset="0"/>
              </a:rPr>
              <a:t>www.gbif.org</a:t>
            </a:r>
            <a:r>
              <a:rPr kumimoji="0" lang="en-GB" sz="11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/the-</a:t>
            </a:r>
            <a:r>
              <a:rPr kumimoji="0" lang="en-GB" sz="1100" b="0" i="0" u="none" strike="noStrike" kern="1200" cap="none" spc="0" normalizeH="0" baseline="0" noProof="0" dirty="0" err="1">
                <a:ln>
                  <a:noFill/>
                </a:ln>
                <a:solidFill>
                  <a:schemeClr val="bg1"/>
                </a:solidFill>
                <a:effectLst/>
                <a:uLnTx/>
                <a:uFillTx/>
                <a:latin typeface="Roboto Condensed" panose="02000000000000000000" pitchFamily="2" charset="0"/>
                <a:ea typeface="Roboto Condensed" panose="02000000000000000000" pitchFamily="2" charset="0"/>
              </a:rPr>
              <a:t>gbif</a:t>
            </a:r>
            <a:r>
              <a:rPr kumimoji="0" lang="en-GB" sz="110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rPr>
              <a:t>-network </a:t>
            </a:r>
          </a:p>
        </p:txBody>
      </p:sp>
      <p:grpSp>
        <p:nvGrpSpPr>
          <p:cNvPr id="182" name="Group 181">
            <a:extLst>
              <a:ext uri="{FF2B5EF4-FFF2-40B4-BE49-F238E27FC236}">
                <a16:creationId xmlns:a16="http://schemas.microsoft.com/office/drawing/2014/main" id="{29775312-F906-4B9D-B415-8431D90A7B06}"/>
              </a:ext>
            </a:extLst>
          </p:cNvPr>
          <p:cNvGrpSpPr>
            <a:grpSpLocks noChangeAspect="1"/>
          </p:cNvGrpSpPr>
          <p:nvPr/>
        </p:nvGrpSpPr>
        <p:grpSpPr>
          <a:xfrm>
            <a:off x="1320797" y="1347906"/>
            <a:ext cx="9532597" cy="4651123"/>
            <a:chOff x="1051184" y="1201524"/>
            <a:chExt cx="9845416" cy="4803753"/>
          </a:xfrm>
          <a:solidFill>
            <a:schemeClr val="bg1"/>
          </a:solidFill>
        </p:grpSpPr>
        <p:sp>
          <p:nvSpPr>
            <p:cNvPr id="183" name="Zimbabwe" descr="© INSCALE GmbH, 05.05.2010&#10;http://www.presentationload.com/">
              <a:extLst>
                <a:ext uri="{FF2B5EF4-FFF2-40B4-BE49-F238E27FC236}">
                  <a16:creationId xmlns:a16="http://schemas.microsoft.com/office/drawing/2014/main" id="{14FA9009-4A55-4305-AE07-5DFA88A968DD}"/>
                </a:ext>
              </a:extLst>
            </p:cNvPr>
            <p:cNvSpPr>
              <a:spLocks/>
            </p:cNvSpPr>
            <p:nvPr/>
          </p:nvSpPr>
          <p:spPr bwMode="gray">
            <a:xfrm>
              <a:off x="6374496" y="4577795"/>
              <a:ext cx="246660" cy="246660"/>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84" name="Zambia" descr="© INSCALE GmbH, 05.05.2010&#10;http://www.presentationload.com/">
              <a:extLst>
                <a:ext uri="{FF2B5EF4-FFF2-40B4-BE49-F238E27FC236}">
                  <a16:creationId xmlns:a16="http://schemas.microsoft.com/office/drawing/2014/main" id="{D5320A18-F730-4DFF-BF5B-F2088C372050}"/>
                </a:ext>
              </a:extLst>
            </p:cNvPr>
            <p:cNvSpPr>
              <a:spLocks/>
            </p:cNvSpPr>
            <p:nvPr/>
          </p:nvSpPr>
          <p:spPr bwMode="gray">
            <a:xfrm>
              <a:off x="6274782" y="4308394"/>
              <a:ext cx="372615" cy="356870"/>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85" name="Yemen" descr="© INSCALE GmbH, 05.05.2010&#10;http://www.presentationload.com/">
              <a:extLst>
                <a:ext uri="{FF2B5EF4-FFF2-40B4-BE49-F238E27FC236}">
                  <a16:creationId xmlns:a16="http://schemas.microsoft.com/office/drawing/2014/main" id="{C184CA31-DAFF-493B-B2F3-7E70A7ED12C5}"/>
                </a:ext>
              </a:extLst>
            </p:cNvPr>
            <p:cNvSpPr>
              <a:spLocks/>
            </p:cNvSpPr>
            <p:nvPr/>
          </p:nvSpPr>
          <p:spPr bwMode="gray">
            <a:xfrm>
              <a:off x="6923796" y="3328750"/>
              <a:ext cx="327131" cy="223919"/>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86" name="Western Sahara" descr="© INSCALE GmbH, 05.05.2010&#10;http://www.presentationload.com/">
              <a:extLst>
                <a:ext uri="{FF2B5EF4-FFF2-40B4-BE49-F238E27FC236}">
                  <a16:creationId xmlns:a16="http://schemas.microsoft.com/office/drawing/2014/main" id="{7517C5E8-E38B-4A4E-9DA3-9998935A4B0C}"/>
                </a:ext>
              </a:extLst>
            </p:cNvPr>
            <p:cNvSpPr>
              <a:spLocks/>
            </p:cNvSpPr>
            <p:nvPr/>
          </p:nvSpPr>
          <p:spPr bwMode="gray">
            <a:xfrm>
              <a:off x="5053727" y="3017363"/>
              <a:ext cx="267653" cy="229168"/>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87" name="West Bank" descr="© INSCALE GmbH, 05.05.2010&#10;http://www.presentationload.com/">
              <a:extLst>
                <a:ext uri="{FF2B5EF4-FFF2-40B4-BE49-F238E27FC236}">
                  <a16:creationId xmlns:a16="http://schemas.microsoft.com/office/drawing/2014/main" id="{AD6E85BC-4C7B-41AA-9852-17AF4E20D4B0}"/>
                </a:ext>
              </a:extLst>
            </p:cNvPr>
            <p:cNvSpPr>
              <a:spLocks/>
            </p:cNvSpPr>
            <p:nvPr/>
          </p:nvSpPr>
          <p:spPr bwMode="gray">
            <a:xfrm>
              <a:off x="6656144" y="2844176"/>
              <a:ext cx="19244" cy="41985"/>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88" name="Uzbekistan" descr="© INSCALE GmbH, 05.05.2010&#10;http://www.presentationload.com/">
              <a:extLst>
                <a:ext uri="{FF2B5EF4-FFF2-40B4-BE49-F238E27FC236}">
                  <a16:creationId xmlns:a16="http://schemas.microsoft.com/office/drawing/2014/main" id="{2B1AF841-E640-4CB5-842E-B35D649FDDA8}"/>
                </a:ext>
              </a:extLst>
            </p:cNvPr>
            <p:cNvSpPr>
              <a:spLocks/>
            </p:cNvSpPr>
            <p:nvPr/>
          </p:nvSpPr>
          <p:spPr bwMode="gray">
            <a:xfrm>
              <a:off x="7210692" y="2377096"/>
              <a:ext cx="530058" cy="297392"/>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89" name="Vietnam" descr="© INSCALE GmbH, 05.05.2010&#10;http://www.presentationload.com/">
              <a:extLst>
                <a:ext uri="{FF2B5EF4-FFF2-40B4-BE49-F238E27FC236}">
                  <a16:creationId xmlns:a16="http://schemas.microsoft.com/office/drawing/2014/main" id="{2EF1C998-1908-44D2-9149-AE9A199578A2}"/>
                </a:ext>
              </a:extLst>
            </p:cNvPr>
            <p:cNvSpPr>
              <a:spLocks/>
            </p:cNvSpPr>
            <p:nvPr/>
          </p:nvSpPr>
          <p:spPr bwMode="gray">
            <a:xfrm>
              <a:off x="8771124" y="3171307"/>
              <a:ext cx="271151" cy="533557"/>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90" name="Venezuela" descr="© INSCALE GmbH, 05.05.2010&#10;http://www.presentationload.com/">
              <a:extLst>
                <a:ext uri="{FF2B5EF4-FFF2-40B4-BE49-F238E27FC236}">
                  <a16:creationId xmlns:a16="http://schemas.microsoft.com/office/drawing/2014/main" id="{C82470A6-823F-43B3-B9FB-317F1E99616C}"/>
                </a:ext>
              </a:extLst>
            </p:cNvPr>
            <p:cNvSpPr>
              <a:spLocks noEditPoints="1"/>
            </p:cNvSpPr>
            <p:nvPr/>
          </p:nvSpPr>
          <p:spPr bwMode="gray">
            <a:xfrm>
              <a:off x="3251883" y="3575411"/>
              <a:ext cx="426844" cy="416348"/>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91" name="USA (Alaska)" descr="© INSCALE GmbH, 05.05.2010&#10;http://www.presentationload.com/">
              <a:extLst>
                <a:ext uri="{FF2B5EF4-FFF2-40B4-BE49-F238E27FC236}">
                  <a16:creationId xmlns:a16="http://schemas.microsoft.com/office/drawing/2014/main" id="{33A2707C-783A-494B-85B4-9ED14FD717C9}"/>
                </a:ext>
              </a:extLst>
            </p:cNvPr>
            <p:cNvSpPr>
              <a:spLocks noEditPoints="1"/>
            </p:cNvSpPr>
            <p:nvPr/>
          </p:nvSpPr>
          <p:spPr bwMode="gray">
            <a:xfrm>
              <a:off x="1051184" y="1523407"/>
              <a:ext cx="1374999" cy="594783"/>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92" name="USA" descr="© INSCALE GmbH, 05.05.2010&#10;http://www.presentationload.com/">
              <a:extLst>
                <a:ext uri="{FF2B5EF4-FFF2-40B4-BE49-F238E27FC236}">
                  <a16:creationId xmlns:a16="http://schemas.microsoft.com/office/drawing/2014/main" id="{9F011C1F-0A21-49D2-BEC6-6687C13E80D0}"/>
                </a:ext>
              </a:extLst>
            </p:cNvPr>
            <p:cNvSpPr>
              <a:spLocks noEditPoints="1"/>
            </p:cNvSpPr>
            <p:nvPr/>
          </p:nvSpPr>
          <p:spPr bwMode="gray">
            <a:xfrm>
              <a:off x="1950356" y="2238897"/>
              <a:ext cx="1752862" cy="869434"/>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93" name="Uruguay" descr="© INSCALE GmbH, 05.05.2010&#10;http://www.presentationload.com/">
              <a:extLst>
                <a:ext uri="{FF2B5EF4-FFF2-40B4-BE49-F238E27FC236}">
                  <a16:creationId xmlns:a16="http://schemas.microsoft.com/office/drawing/2014/main" id="{0AD962CE-1678-4907-A845-410588B250DA}"/>
                </a:ext>
              </a:extLst>
            </p:cNvPr>
            <p:cNvSpPr>
              <a:spLocks/>
            </p:cNvSpPr>
            <p:nvPr/>
          </p:nvSpPr>
          <p:spPr bwMode="gray">
            <a:xfrm>
              <a:off x="3820426" y="5100856"/>
              <a:ext cx="164440" cy="171438"/>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94" name="United Kingdom" descr="© INSCALE GmbH, 05.05.2010&#10;http://www.presentationload.com/">
              <a:extLst>
                <a:ext uri="{FF2B5EF4-FFF2-40B4-BE49-F238E27FC236}">
                  <a16:creationId xmlns:a16="http://schemas.microsoft.com/office/drawing/2014/main" id="{3D1184F2-4C79-4B3B-BE50-AC1A90BEDCFA}"/>
                </a:ext>
              </a:extLst>
            </p:cNvPr>
            <p:cNvSpPr>
              <a:spLocks noEditPoints="1"/>
            </p:cNvSpPr>
            <p:nvPr/>
          </p:nvSpPr>
          <p:spPr bwMode="gray">
            <a:xfrm>
              <a:off x="5412347" y="1852287"/>
              <a:ext cx="258905" cy="369117"/>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95" name="United Arab Emirates" descr="© INSCALE GmbH, 05.05.2010&#10;http://www.presentationload.com/">
              <a:extLst>
                <a:ext uri="{FF2B5EF4-FFF2-40B4-BE49-F238E27FC236}">
                  <a16:creationId xmlns:a16="http://schemas.microsoft.com/office/drawing/2014/main" id="{DFEC72C3-6CA9-4A5E-978E-30A60A79741C}"/>
                </a:ext>
              </a:extLst>
            </p:cNvPr>
            <p:cNvSpPr>
              <a:spLocks/>
            </p:cNvSpPr>
            <p:nvPr/>
          </p:nvSpPr>
          <p:spPr bwMode="gray">
            <a:xfrm>
              <a:off x="7187949" y="3057599"/>
              <a:ext cx="150445" cy="143448"/>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96" name="Ukraine" descr="© INSCALE GmbH, 05.05.2010&#10;http://www.presentationload.com/">
              <a:extLst>
                <a:ext uri="{FF2B5EF4-FFF2-40B4-BE49-F238E27FC236}">
                  <a16:creationId xmlns:a16="http://schemas.microsoft.com/office/drawing/2014/main" id="{03D6F1CC-E34A-4BDB-8373-EE51D434D605}"/>
                </a:ext>
              </a:extLst>
            </p:cNvPr>
            <p:cNvSpPr>
              <a:spLocks/>
            </p:cNvSpPr>
            <p:nvPr/>
          </p:nvSpPr>
          <p:spPr bwMode="gray">
            <a:xfrm>
              <a:off x="6236296" y="2137434"/>
              <a:ext cx="500318" cy="279898"/>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97" name="Uganda" descr="© INSCALE GmbH, 05.05.2010&#10;http://www.presentationload.com/">
              <a:extLst>
                <a:ext uri="{FF2B5EF4-FFF2-40B4-BE49-F238E27FC236}">
                  <a16:creationId xmlns:a16="http://schemas.microsoft.com/office/drawing/2014/main" id="{BFE8CD7E-2726-4FD2-AE68-ECC8019A907A}"/>
                </a:ext>
              </a:extLst>
            </p:cNvPr>
            <p:cNvSpPr>
              <a:spLocks noEditPoints="1"/>
            </p:cNvSpPr>
            <p:nvPr/>
          </p:nvSpPr>
          <p:spPr bwMode="gray">
            <a:xfrm>
              <a:off x="6521442" y="3864055"/>
              <a:ext cx="174936" cy="206425"/>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98" name="Turkmenistan" descr="© INSCALE GmbH, 05.05.2010&#10;http://www.presentationload.com/">
              <a:extLst>
                <a:ext uri="{FF2B5EF4-FFF2-40B4-BE49-F238E27FC236}">
                  <a16:creationId xmlns:a16="http://schemas.microsoft.com/office/drawing/2014/main" id="{47C8ED13-625D-4420-B9E8-BAB4F491CF25}"/>
                </a:ext>
              </a:extLst>
            </p:cNvPr>
            <p:cNvSpPr>
              <a:spLocks/>
            </p:cNvSpPr>
            <p:nvPr/>
          </p:nvSpPr>
          <p:spPr bwMode="gray">
            <a:xfrm>
              <a:off x="7130220" y="2473312"/>
              <a:ext cx="451336" cy="271152"/>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199" name="Turkey" descr="© INSCALE GmbH, 05.05.2010&#10;http://www.presentationload.com/">
              <a:extLst>
                <a:ext uri="{FF2B5EF4-FFF2-40B4-BE49-F238E27FC236}">
                  <a16:creationId xmlns:a16="http://schemas.microsoft.com/office/drawing/2014/main" id="{AB47542C-3015-4637-AA1A-35756F431615}"/>
                </a:ext>
              </a:extLst>
            </p:cNvPr>
            <p:cNvSpPr>
              <a:spLocks noEditPoints="1"/>
            </p:cNvSpPr>
            <p:nvPr/>
          </p:nvSpPr>
          <p:spPr bwMode="gray">
            <a:xfrm>
              <a:off x="6339509" y="2494304"/>
              <a:ext cx="594783" cy="227418"/>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00" name="Tunisia" descr="© INSCALE GmbH, 05.05.2010&#10;http://www.presentationload.com/">
              <a:extLst>
                <a:ext uri="{FF2B5EF4-FFF2-40B4-BE49-F238E27FC236}">
                  <a16:creationId xmlns:a16="http://schemas.microsoft.com/office/drawing/2014/main" id="{362FD94F-A86C-4488-ACE0-2EFB0C038218}"/>
                </a:ext>
              </a:extLst>
            </p:cNvPr>
            <p:cNvSpPr>
              <a:spLocks/>
            </p:cNvSpPr>
            <p:nvPr/>
          </p:nvSpPr>
          <p:spPr bwMode="gray">
            <a:xfrm>
              <a:off x="5821697" y="2669241"/>
              <a:ext cx="122455" cy="255407"/>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01" name="Togo" descr="© INSCALE GmbH, 05.05.2010&#10;http://www.presentationload.com/">
              <a:extLst>
                <a:ext uri="{FF2B5EF4-FFF2-40B4-BE49-F238E27FC236}">
                  <a16:creationId xmlns:a16="http://schemas.microsoft.com/office/drawing/2014/main" id="{BA7AC7C7-9111-4B14-8BBF-2FAF46DB51D7}"/>
                </a:ext>
              </a:extLst>
            </p:cNvPr>
            <p:cNvSpPr>
              <a:spLocks/>
            </p:cNvSpPr>
            <p:nvPr/>
          </p:nvSpPr>
          <p:spPr bwMode="gray">
            <a:xfrm>
              <a:off x="5573288" y="3615645"/>
              <a:ext cx="62977" cy="180185"/>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02" name="Thailand" descr="© INSCALE GmbH, 05.05.2010&#10;http://www.presentationload.com/">
              <a:extLst>
                <a:ext uri="{FF2B5EF4-FFF2-40B4-BE49-F238E27FC236}">
                  <a16:creationId xmlns:a16="http://schemas.microsoft.com/office/drawing/2014/main" id="{60956B88-964E-4482-BBC3-F78FA0044A66}"/>
                </a:ext>
              </a:extLst>
            </p:cNvPr>
            <p:cNvSpPr>
              <a:spLocks/>
            </p:cNvSpPr>
            <p:nvPr/>
          </p:nvSpPr>
          <p:spPr bwMode="gray">
            <a:xfrm>
              <a:off x="8639921" y="3278019"/>
              <a:ext cx="276399" cy="531807"/>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03" name="Tanzania" descr="© INSCALE GmbH, 05.05.2010&#10;http://www.presentationload.com/">
              <a:extLst>
                <a:ext uri="{FF2B5EF4-FFF2-40B4-BE49-F238E27FC236}">
                  <a16:creationId xmlns:a16="http://schemas.microsoft.com/office/drawing/2014/main" id="{AAB76469-5F71-4B7C-831F-1004441B8608}"/>
                </a:ext>
              </a:extLst>
            </p:cNvPr>
            <p:cNvSpPr>
              <a:spLocks noEditPoints="1"/>
            </p:cNvSpPr>
            <p:nvPr/>
          </p:nvSpPr>
          <p:spPr bwMode="gray">
            <a:xfrm>
              <a:off x="6519692" y="4051238"/>
              <a:ext cx="342875" cy="388358"/>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04" name="Tajikistan" descr="© INSCALE GmbH, 05.05.2010&#10;http://www.presentationload.com/">
              <a:extLst>
                <a:ext uri="{FF2B5EF4-FFF2-40B4-BE49-F238E27FC236}">
                  <a16:creationId xmlns:a16="http://schemas.microsoft.com/office/drawing/2014/main" id="{474612A9-5DFE-4668-A930-BAF7D07F25F3}"/>
                </a:ext>
              </a:extLst>
            </p:cNvPr>
            <p:cNvSpPr>
              <a:spLocks/>
            </p:cNvSpPr>
            <p:nvPr/>
          </p:nvSpPr>
          <p:spPr bwMode="gray">
            <a:xfrm>
              <a:off x="7586804" y="2538037"/>
              <a:ext cx="246660" cy="155694"/>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05" name="Taiwan" descr="© INSCALE GmbH, 05.05.2010&#10;http://www.presentationload.com/">
              <a:extLst>
                <a:ext uri="{FF2B5EF4-FFF2-40B4-BE49-F238E27FC236}">
                  <a16:creationId xmlns:a16="http://schemas.microsoft.com/office/drawing/2014/main" id="{36EE7695-D2AA-4FB4-9281-18F1C2182F7A}"/>
                </a:ext>
              </a:extLst>
            </p:cNvPr>
            <p:cNvSpPr>
              <a:spLocks/>
            </p:cNvSpPr>
            <p:nvPr/>
          </p:nvSpPr>
          <p:spPr bwMode="gray">
            <a:xfrm>
              <a:off x="9315175" y="3101333"/>
              <a:ext cx="54231" cy="120706"/>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06" name="Syria" descr="© INSCALE GmbH, 05.05.2010&#10;http://www.presentationload.com/">
              <a:extLst>
                <a:ext uri="{FF2B5EF4-FFF2-40B4-BE49-F238E27FC236}">
                  <a16:creationId xmlns:a16="http://schemas.microsoft.com/office/drawing/2014/main" id="{DFA203F7-09B4-4295-B3B4-17BE60E53E1F}"/>
                </a:ext>
              </a:extLst>
            </p:cNvPr>
            <p:cNvSpPr>
              <a:spLocks/>
            </p:cNvSpPr>
            <p:nvPr/>
          </p:nvSpPr>
          <p:spPr bwMode="gray">
            <a:xfrm>
              <a:off x="6661391" y="2665742"/>
              <a:ext cx="201178" cy="18543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07" name="Switzerland" descr="© INSCALE GmbH, 05.05.2010&#10;http://www.presentationload.com/">
              <a:extLst>
                <a:ext uri="{FF2B5EF4-FFF2-40B4-BE49-F238E27FC236}">
                  <a16:creationId xmlns:a16="http://schemas.microsoft.com/office/drawing/2014/main" id="{F0E0EE69-F321-4DDC-9278-CF5BEF0D9D1F}"/>
                </a:ext>
              </a:extLst>
            </p:cNvPr>
            <p:cNvSpPr>
              <a:spLocks/>
            </p:cNvSpPr>
            <p:nvPr/>
          </p:nvSpPr>
          <p:spPr bwMode="gray">
            <a:xfrm>
              <a:off x="5783211" y="2293127"/>
              <a:ext cx="129453" cy="71725"/>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08" name="Sweden" descr="© INSCALE GmbH, 05.05.2010&#10;http://www.presentationload.com/">
              <a:extLst>
                <a:ext uri="{FF2B5EF4-FFF2-40B4-BE49-F238E27FC236}">
                  <a16:creationId xmlns:a16="http://schemas.microsoft.com/office/drawing/2014/main" id="{6D724627-A880-41F2-AE79-71923C845A12}"/>
                </a:ext>
              </a:extLst>
            </p:cNvPr>
            <p:cNvSpPr>
              <a:spLocks noEditPoints="1"/>
            </p:cNvSpPr>
            <p:nvPr/>
          </p:nvSpPr>
          <p:spPr bwMode="gray">
            <a:xfrm>
              <a:off x="5930158" y="1589882"/>
              <a:ext cx="309638" cy="442589"/>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09" name="Swaziland" descr="© INSCALE GmbH, 05.05.2010&#10;http://www.presentationload.com/">
              <a:extLst>
                <a:ext uri="{FF2B5EF4-FFF2-40B4-BE49-F238E27FC236}">
                  <a16:creationId xmlns:a16="http://schemas.microsoft.com/office/drawing/2014/main" id="{BB20D567-2A9B-4AD4-B76D-0D2CBC8E2E3C}"/>
                </a:ext>
              </a:extLst>
            </p:cNvPr>
            <p:cNvSpPr>
              <a:spLocks/>
            </p:cNvSpPr>
            <p:nvPr/>
          </p:nvSpPr>
          <p:spPr bwMode="gray">
            <a:xfrm>
              <a:off x="6540685" y="4941663"/>
              <a:ext cx="45484" cy="59479"/>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10" name="Suriname" descr="© INSCALE GmbH, 05.05.2010&#10;http://www.presentationload.com/">
              <a:extLst>
                <a:ext uri="{FF2B5EF4-FFF2-40B4-BE49-F238E27FC236}">
                  <a16:creationId xmlns:a16="http://schemas.microsoft.com/office/drawing/2014/main" id="{6415EE27-6E4E-4289-B0A2-844827EAC7E6}"/>
                </a:ext>
              </a:extLst>
            </p:cNvPr>
            <p:cNvSpPr>
              <a:spLocks/>
            </p:cNvSpPr>
            <p:nvPr/>
          </p:nvSpPr>
          <p:spPr bwMode="gray">
            <a:xfrm>
              <a:off x="3729460" y="3799329"/>
              <a:ext cx="131203" cy="150445"/>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11" name="Sudan">
              <a:extLst>
                <a:ext uri="{FF2B5EF4-FFF2-40B4-BE49-F238E27FC236}">
                  <a16:creationId xmlns:a16="http://schemas.microsoft.com/office/drawing/2014/main" id="{B3454A29-89E2-4C4A-A06B-0F9BD4AC585F}"/>
                </a:ext>
              </a:extLst>
            </p:cNvPr>
            <p:cNvSpPr>
              <a:spLocks/>
            </p:cNvSpPr>
            <p:nvPr/>
          </p:nvSpPr>
          <p:spPr bwMode="auto">
            <a:xfrm>
              <a:off x="6262443" y="3178734"/>
              <a:ext cx="534523" cy="524395"/>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12" name="South Sudan">
              <a:extLst>
                <a:ext uri="{FF2B5EF4-FFF2-40B4-BE49-F238E27FC236}">
                  <a16:creationId xmlns:a16="http://schemas.microsoft.com/office/drawing/2014/main" id="{2067394F-7A89-40B2-879F-1989B582558B}"/>
                </a:ext>
              </a:extLst>
            </p:cNvPr>
            <p:cNvSpPr>
              <a:spLocks/>
            </p:cNvSpPr>
            <p:nvPr/>
          </p:nvSpPr>
          <p:spPr bwMode="auto">
            <a:xfrm>
              <a:off x="6336713" y="3569216"/>
              <a:ext cx="384857" cy="321840"/>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13" name="Sri Lanka" descr="© INSCALE GmbH, 05.05.2010&#10;http://www.presentationload.com/">
              <a:extLst>
                <a:ext uri="{FF2B5EF4-FFF2-40B4-BE49-F238E27FC236}">
                  <a16:creationId xmlns:a16="http://schemas.microsoft.com/office/drawing/2014/main" id="{D0F75568-0397-4ED1-8160-A88421EBAFBF}"/>
                </a:ext>
              </a:extLst>
            </p:cNvPr>
            <p:cNvSpPr>
              <a:spLocks/>
            </p:cNvSpPr>
            <p:nvPr/>
          </p:nvSpPr>
          <p:spPr bwMode="gray">
            <a:xfrm>
              <a:off x="8108114" y="3668126"/>
              <a:ext cx="76971" cy="136450"/>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14" name="Spain" descr="© INSCALE GmbH, 05.05.2010&#10;http://www.presentationload.com/">
              <a:extLst>
                <a:ext uri="{FF2B5EF4-FFF2-40B4-BE49-F238E27FC236}">
                  <a16:creationId xmlns:a16="http://schemas.microsoft.com/office/drawing/2014/main" id="{EEA55BBD-4833-400A-968B-D0C7B193E1A1}"/>
                </a:ext>
              </a:extLst>
            </p:cNvPr>
            <p:cNvSpPr>
              <a:spLocks noEditPoints="1"/>
            </p:cNvSpPr>
            <p:nvPr/>
          </p:nvSpPr>
          <p:spPr bwMode="gray">
            <a:xfrm>
              <a:off x="5337123" y="2438324"/>
              <a:ext cx="391857" cy="276399"/>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15" name="Somalia" descr="© INSCALE GmbH, 05.05.2010&#10;http://www.presentationload.com/">
              <a:extLst>
                <a:ext uri="{FF2B5EF4-FFF2-40B4-BE49-F238E27FC236}">
                  <a16:creationId xmlns:a16="http://schemas.microsoft.com/office/drawing/2014/main" id="{40826BBB-75D0-47CA-ADCF-F96D20CB8FBE}"/>
                </a:ext>
              </a:extLst>
            </p:cNvPr>
            <p:cNvSpPr>
              <a:spLocks/>
            </p:cNvSpPr>
            <p:nvPr/>
          </p:nvSpPr>
          <p:spPr bwMode="gray">
            <a:xfrm>
              <a:off x="6883560" y="3580659"/>
              <a:ext cx="320134" cy="495071"/>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16" name="Solomon Islands" descr="© INSCALE GmbH, 05.05.2010&#10;http://www.presentationload.com/">
              <a:extLst>
                <a:ext uri="{FF2B5EF4-FFF2-40B4-BE49-F238E27FC236}">
                  <a16:creationId xmlns:a16="http://schemas.microsoft.com/office/drawing/2014/main" id="{88095B73-B7BD-4571-A694-E58D0F16EA1A}"/>
                </a:ext>
              </a:extLst>
            </p:cNvPr>
            <p:cNvSpPr>
              <a:spLocks noEditPoints="1"/>
            </p:cNvSpPr>
            <p:nvPr/>
          </p:nvSpPr>
          <p:spPr bwMode="gray">
            <a:xfrm>
              <a:off x="10555474" y="4255912"/>
              <a:ext cx="166190" cy="155694"/>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17" name="Slovenia" descr="© INSCALE GmbH, 05.05.2010&#10;http://www.presentationload.com/">
              <a:extLst>
                <a:ext uri="{FF2B5EF4-FFF2-40B4-BE49-F238E27FC236}">
                  <a16:creationId xmlns:a16="http://schemas.microsoft.com/office/drawing/2014/main" id="{1193E034-6A6D-433C-AA6B-72CB0A6D675B}"/>
                </a:ext>
              </a:extLst>
            </p:cNvPr>
            <p:cNvSpPr>
              <a:spLocks/>
            </p:cNvSpPr>
            <p:nvPr/>
          </p:nvSpPr>
          <p:spPr bwMode="gray">
            <a:xfrm>
              <a:off x="5989636" y="2324616"/>
              <a:ext cx="94465" cy="54231"/>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18" name="Slovakia" descr="© INSCALE GmbH, 05.05.2010&#10;http://www.presentationload.com/">
              <a:extLst>
                <a:ext uri="{FF2B5EF4-FFF2-40B4-BE49-F238E27FC236}">
                  <a16:creationId xmlns:a16="http://schemas.microsoft.com/office/drawing/2014/main" id="{FD8AADD9-E521-4C7E-A262-785B9CB5BA31}"/>
                </a:ext>
              </a:extLst>
            </p:cNvPr>
            <p:cNvSpPr>
              <a:spLocks/>
            </p:cNvSpPr>
            <p:nvPr/>
          </p:nvSpPr>
          <p:spPr bwMode="gray">
            <a:xfrm>
              <a:off x="6085850" y="2233648"/>
              <a:ext cx="159193" cy="64727"/>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19" name="Sierra Leone" descr="© INSCALE GmbH, 05.05.2010&#10;http://www.presentationload.com/">
              <a:extLst>
                <a:ext uri="{FF2B5EF4-FFF2-40B4-BE49-F238E27FC236}">
                  <a16:creationId xmlns:a16="http://schemas.microsoft.com/office/drawing/2014/main" id="{7F7FA159-B3F1-40B4-8803-7CD78FCA347B}"/>
                </a:ext>
              </a:extLst>
            </p:cNvPr>
            <p:cNvSpPr>
              <a:spLocks/>
            </p:cNvSpPr>
            <p:nvPr/>
          </p:nvSpPr>
          <p:spPr bwMode="gray">
            <a:xfrm>
              <a:off x="5158688" y="3650633"/>
              <a:ext cx="92716" cy="120706"/>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20" name="Serbia" descr="© INSCALE GmbH, 05.05.2010&#10;http://www.presentationload.com/">
              <a:extLst>
                <a:ext uri="{FF2B5EF4-FFF2-40B4-BE49-F238E27FC236}">
                  <a16:creationId xmlns:a16="http://schemas.microsoft.com/office/drawing/2014/main" id="{657E4725-2561-48F7-8BF4-3DCC55BD2F20}"/>
                </a:ext>
              </a:extLst>
            </p:cNvPr>
            <p:cNvSpPr>
              <a:spLocks/>
            </p:cNvSpPr>
            <p:nvPr/>
          </p:nvSpPr>
          <p:spPr bwMode="gray">
            <a:xfrm>
              <a:off x="6147079" y="2352606"/>
              <a:ext cx="122455" cy="134259"/>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21" name="Senegal" descr="© INSCALE GmbH, 05.05.2010&#10;http://www.presentationload.com/">
              <a:extLst>
                <a:ext uri="{FF2B5EF4-FFF2-40B4-BE49-F238E27FC236}">
                  <a16:creationId xmlns:a16="http://schemas.microsoft.com/office/drawing/2014/main" id="{D507DF72-DF56-4AE9-8491-9DAFC8D220BD}"/>
                </a:ext>
              </a:extLst>
            </p:cNvPr>
            <p:cNvSpPr>
              <a:spLocks/>
            </p:cNvSpPr>
            <p:nvPr/>
          </p:nvSpPr>
          <p:spPr bwMode="gray">
            <a:xfrm>
              <a:off x="5065973" y="3407472"/>
              <a:ext cx="185433" cy="164440"/>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22" name="Saudi Arabia" descr="© INSCALE GmbH, 05.05.2010&#10;http://www.presentationload.com/">
              <a:extLst>
                <a:ext uri="{FF2B5EF4-FFF2-40B4-BE49-F238E27FC236}">
                  <a16:creationId xmlns:a16="http://schemas.microsoft.com/office/drawing/2014/main" id="{26C28AA3-55F4-4B19-B025-4F4B7AADB986}"/>
                </a:ext>
              </a:extLst>
            </p:cNvPr>
            <p:cNvSpPr>
              <a:spLocks/>
            </p:cNvSpPr>
            <p:nvPr/>
          </p:nvSpPr>
          <p:spPr bwMode="gray">
            <a:xfrm>
              <a:off x="6656144" y="2854673"/>
              <a:ext cx="664758" cy="570292"/>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23" name="Rwanda" descr="© INSCALE GmbH, 05.05.2010&#10;http://www.presentationload.com/">
              <a:extLst>
                <a:ext uri="{FF2B5EF4-FFF2-40B4-BE49-F238E27FC236}">
                  <a16:creationId xmlns:a16="http://schemas.microsoft.com/office/drawing/2014/main" id="{CFE58853-B438-444F-8410-DF17B7F28714}"/>
                </a:ext>
              </a:extLst>
            </p:cNvPr>
            <p:cNvSpPr>
              <a:spLocks/>
            </p:cNvSpPr>
            <p:nvPr/>
          </p:nvSpPr>
          <p:spPr bwMode="gray">
            <a:xfrm>
              <a:off x="6495201" y="4051238"/>
              <a:ext cx="66476" cy="66476"/>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24" name="Russia (Urup,Simushir)" descr="© INSCALE GmbH, 05.05.2010&#10;http://www.presentationload.com/">
              <a:extLst>
                <a:ext uri="{FF2B5EF4-FFF2-40B4-BE49-F238E27FC236}">
                  <a16:creationId xmlns:a16="http://schemas.microsoft.com/office/drawing/2014/main" id="{AA2F397E-919D-43A0-8E14-1588FE3E90E3}"/>
                </a:ext>
              </a:extLst>
            </p:cNvPr>
            <p:cNvSpPr>
              <a:spLocks noEditPoints="1"/>
            </p:cNvSpPr>
            <p:nvPr/>
          </p:nvSpPr>
          <p:spPr bwMode="gray">
            <a:xfrm>
              <a:off x="9791001" y="1903020"/>
              <a:ext cx="134701" cy="535306"/>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25" name="Russia" descr="© INSCALE GmbH, 05.05.2010&#10;http://www.presentationload.com/">
              <a:extLst>
                <a:ext uri="{FF2B5EF4-FFF2-40B4-BE49-F238E27FC236}">
                  <a16:creationId xmlns:a16="http://schemas.microsoft.com/office/drawing/2014/main" id="{54AEE8DF-68F7-4B10-BFDD-E8579167CD22}"/>
                </a:ext>
              </a:extLst>
            </p:cNvPr>
            <p:cNvSpPr>
              <a:spLocks noEditPoints="1"/>
            </p:cNvSpPr>
            <p:nvPr/>
          </p:nvSpPr>
          <p:spPr bwMode="gray">
            <a:xfrm>
              <a:off x="6159324" y="1240010"/>
              <a:ext cx="4048026" cy="1289282"/>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26" name="Romania" descr="© INSCALE GmbH, 05.05.2010&#10;http://www.presentationload.com/">
              <a:extLst>
                <a:ext uri="{FF2B5EF4-FFF2-40B4-BE49-F238E27FC236}">
                  <a16:creationId xmlns:a16="http://schemas.microsoft.com/office/drawing/2014/main" id="{1FBB76BC-C3E9-4D71-90C9-EEE602DFD04D}"/>
                </a:ext>
              </a:extLst>
            </p:cNvPr>
            <p:cNvSpPr>
              <a:spLocks/>
            </p:cNvSpPr>
            <p:nvPr/>
          </p:nvSpPr>
          <p:spPr bwMode="gray">
            <a:xfrm>
              <a:off x="6185565" y="2279132"/>
              <a:ext cx="274650" cy="164440"/>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27" name="Qatar" descr="© INSCALE GmbH, 05.05.2010&#10;http://www.presentationload.com/">
              <a:extLst>
                <a:ext uri="{FF2B5EF4-FFF2-40B4-BE49-F238E27FC236}">
                  <a16:creationId xmlns:a16="http://schemas.microsoft.com/office/drawing/2014/main" id="{0A3F7737-6D2F-498C-AC44-38C246DD326C}"/>
                </a:ext>
              </a:extLst>
            </p:cNvPr>
            <p:cNvSpPr>
              <a:spLocks/>
            </p:cNvSpPr>
            <p:nvPr/>
          </p:nvSpPr>
          <p:spPr bwMode="gray">
            <a:xfrm>
              <a:off x="7165208" y="3068095"/>
              <a:ext cx="29740" cy="6472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28" name="Puerto Rico" descr="© INSCALE GmbH, 05.05.2010&#10;http://www.presentationload.com/">
              <a:extLst>
                <a:ext uri="{FF2B5EF4-FFF2-40B4-BE49-F238E27FC236}">
                  <a16:creationId xmlns:a16="http://schemas.microsoft.com/office/drawing/2014/main" id="{B38A3B8C-6D54-4841-8E87-91469DD61A03}"/>
                </a:ext>
              </a:extLst>
            </p:cNvPr>
            <p:cNvSpPr>
              <a:spLocks/>
            </p:cNvSpPr>
            <p:nvPr/>
          </p:nvSpPr>
          <p:spPr bwMode="gray">
            <a:xfrm>
              <a:off x="3475801" y="3351492"/>
              <a:ext cx="61229" cy="26241"/>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29" name="Portugal" descr="© INSCALE GmbH, 05.05.2010&#10;http://www.presentationload.com/">
              <a:extLst>
                <a:ext uri="{FF2B5EF4-FFF2-40B4-BE49-F238E27FC236}">
                  <a16:creationId xmlns:a16="http://schemas.microsoft.com/office/drawing/2014/main" id="{A3183C1B-3E1B-4A4B-A959-FB613F6CF477}"/>
                </a:ext>
              </a:extLst>
            </p:cNvPr>
            <p:cNvSpPr>
              <a:spLocks/>
            </p:cNvSpPr>
            <p:nvPr/>
          </p:nvSpPr>
          <p:spPr bwMode="gray">
            <a:xfrm>
              <a:off x="5321379" y="2497803"/>
              <a:ext cx="101463" cy="183684"/>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30" name="Poland" descr="© INSCALE GmbH, 05.05.2010&#10;http://www.presentationload.com/">
              <a:extLst>
                <a:ext uri="{FF2B5EF4-FFF2-40B4-BE49-F238E27FC236}">
                  <a16:creationId xmlns:a16="http://schemas.microsoft.com/office/drawing/2014/main" id="{416D802E-1349-407A-820B-7A1228B60842}"/>
                </a:ext>
              </a:extLst>
            </p:cNvPr>
            <p:cNvSpPr>
              <a:spLocks/>
            </p:cNvSpPr>
            <p:nvPr/>
          </p:nvSpPr>
          <p:spPr bwMode="gray">
            <a:xfrm>
              <a:off x="6008879" y="2051714"/>
              <a:ext cx="279898" cy="201178"/>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31" name="Philippines" descr="© INSCALE GmbH, 05.05.2010&#10;http://www.presentationload.com/">
              <a:extLst>
                <a:ext uri="{FF2B5EF4-FFF2-40B4-BE49-F238E27FC236}">
                  <a16:creationId xmlns:a16="http://schemas.microsoft.com/office/drawing/2014/main" id="{09004422-46F7-4790-BED1-ABA8E7F167A1}"/>
                </a:ext>
              </a:extLst>
            </p:cNvPr>
            <p:cNvSpPr>
              <a:spLocks noEditPoints="1"/>
            </p:cNvSpPr>
            <p:nvPr/>
          </p:nvSpPr>
          <p:spPr bwMode="gray">
            <a:xfrm>
              <a:off x="9299431" y="3339246"/>
              <a:ext cx="320134" cy="537056"/>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32" name="Peru" descr="© INSCALE GmbH, 05.05.2010&#10;http://www.presentationload.com/">
              <a:extLst>
                <a:ext uri="{FF2B5EF4-FFF2-40B4-BE49-F238E27FC236}">
                  <a16:creationId xmlns:a16="http://schemas.microsoft.com/office/drawing/2014/main" id="{3F7676F5-3174-4298-BC22-BFD3F01D25CF}"/>
                </a:ext>
              </a:extLst>
            </p:cNvPr>
            <p:cNvSpPr>
              <a:spLocks/>
            </p:cNvSpPr>
            <p:nvPr/>
          </p:nvSpPr>
          <p:spPr bwMode="gray">
            <a:xfrm>
              <a:off x="2989478" y="4012752"/>
              <a:ext cx="421597" cy="666508"/>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33" name="Paraguay" descr="© INSCALE GmbH, 05.05.2010&#10;http://www.presentationload.com/">
              <a:extLst>
                <a:ext uri="{FF2B5EF4-FFF2-40B4-BE49-F238E27FC236}">
                  <a16:creationId xmlns:a16="http://schemas.microsoft.com/office/drawing/2014/main" id="{60B08E19-D92E-4C01-9FCE-54C03D42A94A}"/>
                </a:ext>
              </a:extLst>
            </p:cNvPr>
            <p:cNvSpPr>
              <a:spLocks/>
            </p:cNvSpPr>
            <p:nvPr/>
          </p:nvSpPr>
          <p:spPr bwMode="gray">
            <a:xfrm>
              <a:off x="3633244" y="4708998"/>
              <a:ext cx="267653" cy="302640"/>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34" name="Papua New Guinea" descr="© INSCALE GmbH, 05.05.2010&#10;http://www.presentationload.com/">
              <a:extLst>
                <a:ext uri="{FF2B5EF4-FFF2-40B4-BE49-F238E27FC236}">
                  <a16:creationId xmlns:a16="http://schemas.microsoft.com/office/drawing/2014/main" id="{C7EE1643-DE39-4AF6-BD13-83DBCAD2BF08}"/>
                </a:ext>
              </a:extLst>
            </p:cNvPr>
            <p:cNvSpPr>
              <a:spLocks noEditPoints="1"/>
            </p:cNvSpPr>
            <p:nvPr/>
          </p:nvSpPr>
          <p:spPr bwMode="gray">
            <a:xfrm>
              <a:off x="10048158" y="4080976"/>
              <a:ext cx="486323" cy="325382"/>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35" name="Panama" descr="© INSCALE GmbH, 05.05.2010&#10;http://www.presentationload.com/">
              <a:extLst>
                <a:ext uri="{FF2B5EF4-FFF2-40B4-BE49-F238E27FC236}">
                  <a16:creationId xmlns:a16="http://schemas.microsoft.com/office/drawing/2014/main" id="{B4F4F903-C17F-4FE7-B768-C6A387CC2F21}"/>
                </a:ext>
              </a:extLst>
            </p:cNvPr>
            <p:cNvSpPr>
              <a:spLocks/>
            </p:cNvSpPr>
            <p:nvPr/>
          </p:nvSpPr>
          <p:spPr bwMode="gray">
            <a:xfrm>
              <a:off x="2943995" y="3668126"/>
              <a:ext cx="181934" cy="87468"/>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36" name="Pakistan" descr="© INSCALE GmbH, 05.05.2010&#10;http://www.presentationload.com/">
              <a:extLst>
                <a:ext uri="{FF2B5EF4-FFF2-40B4-BE49-F238E27FC236}">
                  <a16:creationId xmlns:a16="http://schemas.microsoft.com/office/drawing/2014/main" id="{DE779BFF-422C-4BF4-AC54-091A723A39BF}"/>
                </a:ext>
              </a:extLst>
            </p:cNvPr>
            <p:cNvSpPr>
              <a:spLocks/>
            </p:cNvSpPr>
            <p:nvPr/>
          </p:nvSpPr>
          <p:spPr bwMode="gray">
            <a:xfrm>
              <a:off x="7455602" y="2679736"/>
              <a:ext cx="470579" cy="472328"/>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37" name="Parcel Islands" descr="© INSCALE GmbH, 05.05.2010&#10;http://www.presentationload.com/">
              <a:extLst>
                <a:ext uri="{FF2B5EF4-FFF2-40B4-BE49-F238E27FC236}">
                  <a16:creationId xmlns:a16="http://schemas.microsoft.com/office/drawing/2014/main" id="{7596AB44-6922-4ACD-B7E2-284140E13CEA}"/>
                </a:ext>
              </a:extLst>
            </p:cNvPr>
            <p:cNvSpPr>
              <a:spLocks noEditPoints="1"/>
            </p:cNvSpPr>
            <p:nvPr/>
          </p:nvSpPr>
          <p:spPr bwMode="gray">
            <a:xfrm>
              <a:off x="9082510" y="3391727"/>
              <a:ext cx="41985" cy="27990"/>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38" name="Oman" descr="© INSCALE GmbH, 05.05.2010&#10;http://www.presentationload.com/">
              <a:extLst>
                <a:ext uri="{FF2B5EF4-FFF2-40B4-BE49-F238E27FC236}">
                  <a16:creationId xmlns:a16="http://schemas.microsoft.com/office/drawing/2014/main" id="{0B3AEDAE-2A07-480D-A035-90EB1C0B1934}"/>
                </a:ext>
              </a:extLst>
            </p:cNvPr>
            <p:cNvSpPr>
              <a:spLocks/>
            </p:cNvSpPr>
            <p:nvPr/>
          </p:nvSpPr>
          <p:spPr bwMode="gray">
            <a:xfrm>
              <a:off x="7214190" y="3111829"/>
              <a:ext cx="241412" cy="300890"/>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39" name="Norway" descr="© INSCALE GmbH, 05.05.2010&#10;http://www.presentationload.com/">
              <a:extLst>
                <a:ext uri="{FF2B5EF4-FFF2-40B4-BE49-F238E27FC236}">
                  <a16:creationId xmlns:a16="http://schemas.microsoft.com/office/drawing/2014/main" id="{DCDD0CD3-6C23-4074-AC62-3B89977FB2F0}"/>
                </a:ext>
              </a:extLst>
            </p:cNvPr>
            <p:cNvSpPr>
              <a:spLocks noEditPoints="1"/>
            </p:cNvSpPr>
            <p:nvPr/>
          </p:nvSpPr>
          <p:spPr bwMode="gray">
            <a:xfrm>
              <a:off x="5772715" y="1273249"/>
              <a:ext cx="608778" cy="670007"/>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40" name="Nigeria" descr="© INSCALE GmbH, 05.05.2010&#10;http://www.presentationload.com/">
              <a:extLst>
                <a:ext uri="{FF2B5EF4-FFF2-40B4-BE49-F238E27FC236}">
                  <a16:creationId xmlns:a16="http://schemas.microsoft.com/office/drawing/2014/main" id="{24C7AF51-B22C-4091-ABBF-E604A28E256E}"/>
                </a:ext>
              </a:extLst>
            </p:cNvPr>
            <p:cNvSpPr>
              <a:spLocks/>
            </p:cNvSpPr>
            <p:nvPr/>
          </p:nvSpPr>
          <p:spPr bwMode="gray">
            <a:xfrm>
              <a:off x="5666004" y="3514182"/>
              <a:ext cx="374364" cy="344625"/>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41" name="Niger" descr="© INSCALE GmbH, 05.05.2010&#10;http://www.presentationload.com/">
              <a:extLst>
                <a:ext uri="{FF2B5EF4-FFF2-40B4-BE49-F238E27FC236}">
                  <a16:creationId xmlns:a16="http://schemas.microsoft.com/office/drawing/2014/main" id="{C78D7288-CAF1-426F-928D-566A33DF492A}"/>
                </a:ext>
              </a:extLst>
            </p:cNvPr>
            <p:cNvSpPr>
              <a:spLocks/>
            </p:cNvSpPr>
            <p:nvPr/>
          </p:nvSpPr>
          <p:spPr bwMode="gray">
            <a:xfrm>
              <a:off x="5587282" y="3167808"/>
              <a:ext cx="496819" cy="421597"/>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42" name="Nicaragua" descr="© INSCALE GmbH, 05.05.2010&#10;http://www.presentationload.com/">
              <a:extLst>
                <a:ext uri="{FF2B5EF4-FFF2-40B4-BE49-F238E27FC236}">
                  <a16:creationId xmlns:a16="http://schemas.microsoft.com/office/drawing/2014/main" id="{29606D18-7AA4-49A0-A2A0-5DCD9A39A1EE}"/>
                </a:ext>
              </a:extLst>
            </p:cNvPr>
            <p:cNvSpPr>
              <a:spLocks/>
            </p:cNvSpPr>
            <p:nvPr/>
          </p:nvSpPr>
          <p:spPr bwMode="gray">
            <a:xfrm>
              <a:off x="2809295" y="3479195"/>
              <a:ext cx="145198" cy="148696"/>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43" name="New Zealand" descr="© INSCALE GmbH, 05.05.2010&#10;http://www.presentationload.com/">
              <a:extLst>
                <a:ext uri="{FF2B5EF4-FFF2-40B4-BE49-F238E27FC236}">
                  <a16:creationId xmlns:a16="http://schemas.microsoft.com/office/drawing/2014/main" id="{A5B190A5-3463-49E7-8B98-CE490B77CB63}"/>
                </a:ext>
              </a:extLst>
            </p:cNvPr>
            <p:cNvSpPr>
              <a:spLocks noEditPoints="1"/>
            </p:cNvSpPr>
            <p:nvPr/>
          </p:nvSpPr>
          <p:spPr bwMode="gray">
            <a:xfrm>
              <a:off x="10328057" y="5251301"/>
              <a:ext cx="568543" cy="439091"/>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44" name="Newfoundland" descr="© INSCALE GmbH, 05.05.2010&#10;http://www.presentationload.com/">
              <a:extLst>
                <a:ext uri="{FF2B5EF4-FFF2-40B4-BE49-F238E27FC236}">
                  <a16:creationId xmlns:a16="http://schemas.microsoft.com/office/drawing/2014/main" id="{53518815-FFF5-44D6-A1E7-95F6F3573FDC}"/>
                </a:ext>
              </a:extLst>
            </p:cNvPr>
            <p:cNvSpPr>
              <a:spLocks/>
            </p:cNvSpPr>
            <p:nvPr/>
          </p:nvSpPr>
          <p:spPr bwMode="gray">
            <a:xfrm>
              <a:off x="3949879" y="2167173"/>
              <a:ext cx="190681" cy="171438"/>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45" name="Netherlands" descr="© INSCALE GmbH, 05.05.2010&#10;http://www.presentationload.com/">
              <a:extLst>
                <a:ext uri="{FF2B5EF4-FFF2-40B4-BE49-F238E27FC236}">
                  <a16:creationId xmlns:a16="http://schemas.microsoft.com/office/drawing/2014/main" id="{BF4B19CE-5B47-41F2-B33D-21E8488CEB30}"/>
                </a:ext>
              </a:extLst>
            </p:cNvPr>
            <p:cNvSpPr>
              <a:spLocks/>
            </p:cNvSpPr>
            <p:nvPr/>
          </p:nvSpPr>
          <p:spPr bwMode="gray">
            <a:xfrm>
              <a:off x="5702741" y="2098948"/>
              <a:ext cx="120706" cy="94465"/>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46" name="Nepal" descr="© INSCALE GmbH, 05.05.2010&#10;http://www.presentationload.com/">
              <a:extLst>
                <a:ext uri="{FF2B5EF4-FFF2-40B4-BE49-F238E27FC236}">
                  <a16:creationId xmlns:a16="http://schemas.microsoft.com/office/drawing/2014/main" id="{ABE44375-E433-43C0-BCB3-5810057D53A8}"/>
                </a:ext>
              </a:extLst>
            </p:cNvPr>
            <p:cNvSpPr>
              <a:spLocks/>
            </p:cNvSpPr>
            <p:nvPr/>
          </p:nvSpPr>
          <p:spPr bwMode="gray">
            <a:xfrm>
              <a:off x="8046888" y="2915900"/>
              <a:ext cx="262404" cy="146946"/>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47" name="Namibia" descr="© INSCALE GmbH, 05.05.2010&#10;http://www.presentationload.com/">
              <a:extLst>
                <a:ext uri="{FF2B5EF4-FFF2-40B4-BE49-F238E27FC236}">
                  <a16:creationId xmlns:a16="http://schemas.microsoft.com/office/drawing/2014/main" id="{8B034336-FE9C-4900-8A8E-4B6F265094BE}"/>
                </a:ext>
              </a:extLst>
            </p:cNvPr>
            <p:cNvSpPr>
              <a:spLocks/>
            </p:cNvSpPr>
            <p:nvPr/>
          </p:nvSpPr>
          <p:spPr bwMode="gray">
            <a:xfrm>
              <a:off x="5947651" y="4625029"/>
              <a:ext cx="426844" cy="435592"/>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48" name="Myanmar" descr="© INSCALE GmbH, 05.05.2010&#10;http://www.presentationload.com/">
              <a:extLst>
                <a:ext uri="{FF2B5EF4-FFF2-40B4-BE49-F238E27FC236}">
                  <a16:creationId xmlns:a16="http://schemas.microsoft.com/office/drawing/2014/main" id="{01A686D5-C5E1-4627-AB9F-0D07A3E7522A}"/>
                </a:ext>
              </a:extLst>
            </p:cNvPr>
            <p:cNvSpPr>
              <a:spLocks/>
            </p:cNvSpPr>
            <p:nvPr/>
          </p:nvSpPr>
          <p:spPr bwMode="gray">
            <a:xfrm>
              <a:off x="8459737" y="2985874"/>
              <a:ext cx="285146" cy="670007"/>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49" name="Mozambique" descr="© INSCALE GmbH, 05.05.2010&#10;http://www.presentationload.com/">
              <a:extLst>
                <a:ext uri="{FF2B5EF4-FFF2-40B4-BE49-F238E27FC236}">
                  <a16:creationId xmlns:a16="http://schemas.microsoft.com/office/drawing/2014/main" id="{86D9454B-AEC9-437D-A949-5F980DE2A607}"/>
                </a:ext>
              </a:extLst>
            </p:cNvPr>
            <p:cNvSpPr>
              <a:spLocks/>
            </p:cNvSpPr>
            <p:nvPr/>
          </p:nvSpPr>
          <p:spPr bwMode="gray">
            <a:xfrm>
              <a:off x="6530189" y="4392363"/>
              <a:ext cx="341126" cy="598282"/>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50" name="Morocco" descr="© INSCALE GmbH, 05.05.2010&#10;http://www.presentationload.com/">
              <a:extLst>
                <a:ext uri="{FF2B5EF4-FFF2-40B4-BE49-F238E27FC236}">
                  <a16:creationId xmlns:a16="http://schemas.microsoft.com/office/drawing/2014/main" id="{BE8475A2-FE59-4897-8FFE-7B3C2B10A7ED}"/>
                </a:ext>
              </a:extLst>
            </p:cNvPr>
            <p:cNvSpPr>
              <a:spLocks/>
            </p:cNvSpPr>
            <p:nvPr/>
          </p:nvSpPr>
          <p:spPr bwMode="gray">
            <a:xfrm>
              <a:off x="5181430" y="2721721"/>
              <a:ext cx="379613" cy="295643"/>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51" name="Montenegro" descr="© INSCALE GmbH, 05.05.2010&#10;http://www.presentationload.com/">
              <a:extLst>
                <a:ext uri="{FF2B5EF4-FFF2-40B4-BE49-F238E27FC236}">
                  <a16:creationId xmlns:a16="http://schemas.microsoft.com/office/drawing/2014/main" id="{9A4F0F0B-A290-425E-99DE-EA6154379B6D}"/>
                </a:ext>
              </a:extLst>
            </p:cNvPr>
            <p:cNvSpPr>
              <a:spLocks/>
            </p:cNvSpPr>
            <p:nvPr/>
          </p:nvSpPr>
          <p:spPr bwMode="gray">
            <a:xfrm>
              <a:off x="6138332" y="2443572"/>
              <a:ext cx="50732" cy="61229"/>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52" name="Mongolia" descr="© INSCALE GmbH, 05.05.2010&#10;http://www.presentationload.com/">
              <a:extLst>
                <a:ext uri="{FF2B5EF4-FFF2-40B4-BE49-F238E27FC236}">
                  <a16:creationId xmlns:a16="http://schemas.microsoft.com/office/drawing/2014/main" id="{2871F272-F662-4499-B9C4-64A659A72916}"/>
                </a:ext>
              </a:extLst>
            </p:cNvPr>
            <p:cNvSpPr>
              <a:spLocks/>
            </p:cNvSpPr>
            <p:nvPr/>
          </p:nvSpPr>
          <p:spPr bwMode="gray">
            <a:xfrm>
              <a:off x="8062631" y="2142682"/>
              <a:ext cx="939409" cy="372615"/>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53" name="Moldova" descr="© INSCALE GmbH, 05.05.2010&#10;http://www.presentationload.com/">
              <a:extLst>
                <a:ext uri="{FF2B5EF4-FFF2-40B4-BE49-F238E27FC236}">
                  <a16:creationId xmlns:a16="http://schemas.microsoft.com/office/drawing/2014/main" id="{A24B0B07-6DF0-432B-9A26-DD55DEEFE8F9}"/>
                </a:ext>
              </a:extLst>
            </p:cNvPr>
            <p:cNvSpPr>
              <a:spLocks/>
            </p:cNvSpPr>
            <p:nvPr/>
          </p:nvSpPr>
          <p:spPr bwMode="gray">
            <a:xfrm>
              <a:off x="6363999" y="2272134"/>
              <a:ext cx="96215" cy="106711"/>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54" name="Mexico" descr="© INSCALE GmbH, 05.05.2010&#10;http://www.presentationload.com/">
              <a:extLst>
                <a:ext uri="{FF2B5EF4-FFF2-40B4-BE49-F238E27FC236}">
                  <a16:creationId xmlns:a16="http://schemas.microsoft.com/office/drawing/2014/main" id="{25B89D71-89E3-4CCD-B6B8-8B590FEBC5D7}"/>
                </a:ext>
              </a:extLst>
            </p:cNvPr>
            <p:cNvSpPr>
              <a:spLocks/>
            </p:cNvSpPr>
            <p:nvPr/>
          </p:nvSpPr>
          <p:spPr bwMode="gray">
            <a:xfrm>
              <a:off x="2041324" y="2837179"/>
              <a:ext cx="832697" cy="652513"/>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55" name="Malta" descr="© INSCALE GmbH, 05.05.2010&#10;http://www.presentationload.com/">
              <a:extLst>
                <a:ext uri="{FF2B5EF4-FFF2-40B4-BE49-F238E27FC236}">
                  <a16:creationId xmlns:a16="http://schemas.microsoft.com/office/drawing/2014/main" id="{29CFB13B-AA2B-4DA0-829B-0B724C12918D}"/>
                </a:ext>
              </a:extLst>
            </p:cNvPr>
            <p:cNvSpPr>
              <a:spLocks/>
            </p:cNvSpPr>
            <p:nvPr/>
          </p:nvSpPr>
          <p:spPr bwMode="gray">
            <a:xfrm>
              <a:off x="6019375" y="2709475"/>
              <a:ext cx="13995" cy="12246"/>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56" name="Mauritania" descr="© INSCALE GmbH, 05.05.2010&#10;http://www.presentationload.com/">
              <a:extLst>
                <a:ext uri="{FF2B5EF4-FFF2-40B4-BE49-F238E27FC236}">
                  <a16:creationId xmlns:a16="http://schemas.microsoft.com/office/drawing/2014/main" id="{63660A67-D3D2-4F60-84AC-21F5B08FE054}"/>
                </a:ext>
              </a:extLst>
            </p:cNvPr>
            <p:cNvSpPr>
              <a:spLocks/>
            </p:cNvSpPr>
            <p:nvPr/>
          </p:nvSpPr>
          <p:spPr bwMode="gray">
            <a:xfrm>
              <a:off x="5053727" y="3033108"/>
              <a:ext cx="383111" cy="449587"/>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57" name="Mali" descr="© INSCALE GmbH, 05.05.2010&#10;http://www.presentationload.com/">
              <a:extLst>
                <a:ext uri="{FF2B5EF4-FFF2-40B4-BE49-F238E27FC236}">
                  <a16:creationId xmlns:a16="http://schemas.microsoft.com/office/drawing/2014/main" id="{CFB680C2-8DDC-4366-A402-64312D470A27}"/>
                </a:ext>
              </a:extLst>
            </p:cNvPr>
            <p:cNvSpPr>
              <a:spLocks/>
            </p:cNvSpPr>
            <p:nvPr/>
          </p:nvSpPr>
          <p:spPr bwMode="gray">
            <a:xfrm>
              <a:off x="5193676" y="3111829"/>
              <a:ext cx="519562" cy="537056"/>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58" name="Malaysia" descr="© INSCALE GmbH, 05.05.2010&#10;http://www.presentationload.com/">
              <a:extLst>
                <a:ext uri="{FF2B5EF4-FFF2-40B4-BE49-F238E27FC236}">
                  <a16:creationId xmlns:a16="http://schemas.microsoft.com/office/drawing/2014/main" id="{ADCF0588-B7CB-4273-8AFE-574C23F6BD95}"/>
                </a:ext>
              </a:extLst>
            </p:cNvPr>
            <p:cNvSpPr>
              <a:spLocks/>
            </p:cNvSpPr>
            <p:nvPr/>
          </p:nvSpPr>
          <p:spPr bwMode="gray">
            <a:xfrm>
              <a:off x="8757129" y="3771339"/>
              <a:ext cx="136450" cy="195929"/>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59" name="Malaysia" descr="© INSCALE GmbH, 05.05.2010&#10;http://www.presentationload.com/">
              <a:extLst>
                <a:ext uri="{FF2B5EF4-FFF2-40B4-BE49-F238E27FC236}">
                  <a16:creationId xmlns:a16="http://schemas.microsoft.com/office/drawing/2014/main" id="{3150A461-141F-405A-A056-DD4A31567B2A}"/>
                </a:ext>
              </a:extLst>
            </p:cNvPr>
            <p:cNvSpPr>
              <a:spLocks/>
            </p:cNvSpPr>
            <p:nvPr/>
          </p:nvSpPr>
          <p:spPr bwMode="gray">
            <a:xfrm>
              <a:off x="9077262" y="3748598"/>
              <a:ext cx="307888" cy="236165"/>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60" name="Malawi" descr="© INSCALE GmbH, 05.05.2010&#10;http://www.presentationload.com/">
              <a:extLst>
                <a:ext uri="{FF2B5EF4-FFF2-40B4-BE49-F238E27FC236}">
                  <a16:creationId xmlns:a16="http://schemas.microsoft.com/office/drawing/2014/main" id="{8FF8EDD1-707C-4A44-A1B9-7DD14C876964}"/>
                </a:ext>
              </a:extLst>
            </p:cNvPr>
            <p:cNvSpPr>
              <a:spLocks/>
            </p:cNvSpPr>
            <p:nvPr/>
          </p:nvSpPr>
          <p:spPr bwMode="gray">
            <a:xfrm>
              <a:off x="6612410" y="4353876"/>
              <a:ext cx="104961" cy="279898"/>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61" name="Madagascar" descr="© INSCALE GmbH, 05.05.2010&#10;http://www.presentationload.com/">
              <a:extLst>
                <a:ext uri="{FF2B5EF4-FFF2-40B4-BE49-F238E27FC236}">
                  <a16:creationId xmlns:a16="http://schemas.microsoft.com/office/drawing/2014/main" id="{BD211C07-0628-4802-9FA9-1A6086518E52}"/>
                </a:ext>
              </a:extLst>
            </p:cNvPr>
            <p:cNvSpPr>
              <a:spLocks/>
            </p:cNvSpPr>
            <p:nvPr/>
          </p:nvSpPr>
          <p:spPr bwMode="gray">
            <a:xfrm>
              <a:off x="6918548" y="4457090"/>
              <a:ext cx="265903" cy="488073"/>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62" name="Macedonia" descr="© INSCALE GmbH, 05.05.2010&#10;http://www.presentationload.com/">
              <a:extLst>
                <a:ext uri="{FF2B5EF4-FFF2-40B4-BE49-F238E27FC236}">
                  <a16:creationId xmlns:a16="http://schemas.microsoft.com/office/drawing/2014/main" id="{EC6CA455-C11E-4DA1-9548-D993ED22A999}"/>
                </a:ext>
              </a:extLst>
            </p:cNvPr>
            <p:cNvSpPr>
              <a:spLocks/>
            </p:cNvSpPr>
            <p:nvPr/>
          </p:nvSpPr>
          <p:spPr bwMode="gray">
            <a:xfrm>
              <a:off x="6201308" y="2485557"/>
              <a:ext cx="73474" cy="57730"/>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63" name="Luxembourg" descr="© INSCALE GmbH, 05.05.2010&#10;http://www.presentationload.com/">
              <a:extLst>
                <a:ext uri="{FF2B5EF4-FFF2-40B4-BE49-F238E27FC236}">
                  <a16:creationId xmlns:a16="http://schemas.microsoft.com/office/drawing/2014/main" id="{CD7B899C-EA5D-4ED7-BC8A-46B397FB91BD}"/>
                </a:ext>
              </a:extLst>
            </p:cNvPr>
            <p:cNvSpPr>
              <a:spLocks/>
            </p:cNvSpPr>
            <p:nvPr/>
          </p:nvSpPr>
          <p:spPr bwMode="gray">
            <a:xfrm>
              <a:off x="5776214" y="2214405"/>
              <a:ext cx="22742" cy="19244"/>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64" name="Lithuania" descr="© INSCALE GmbH, 05.05.2010&#10;http://www.presentationload.com/">
              <a:extLst>
                <a:ext uri="{FF2B5EF4-FFF2-40B4-BE49-F238E27FC236}">
                  <a16:creationId xmlns:a16="http://schemas.microsoft.com/office/drawing/2014/main" id="{50D496B4-D56D-412C-A70C-F82E1F068656}"/>
                </a:ext>
              </a:extLst>
            </p:cNvPr>
            <p:cNvSpPr>
              <a:spLocks/>
            </p:cNvSpPr>
            <p:nvPr/>
          </p:nvSpPr>
          <p:spPr bwMode="gray">
            <a:xfrm>
              <a:off x="6189064" y="1995735"/>
              <a:ext cx="152195" cy="87468"/>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65" name="Liechtenstein" descr="© INSCALE GmbH, 05.05.2010&#10;http://www.presentationload.com/">
              <a:extLst>
                <a:ext uri="{FF2B5EF4-FFF2-40B4-BE49-F238E27FC236}">
                  <a16:creationId xmlns:a16="http://schemas.microsoft.com/office/drawing/2014/main" id="{27BD2DBD-B19C-40D4-953C-A7A907368B3A}"/>
                </a:ext>
              </a:extLst>
            </p:cNvPr>
            <p:cNvSpPr>
              <a:spLocks/>
            </p:cNvSpPr>
            <p:nvPr/>
          </p:nvSpPr>
          <p:spPr bwMode="gray">
            <a:xfrm>
              <a:off x="5877677" y="2312370"/>
              <a:ext cx="6997" cy="10496"/>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66" name="Libya" descr="© INSCALE GmbH, 05.05.2010&#10;http://www.presentationload.com/">
              <a:extLst>
                <a:ext uri="{FF2B5EF4-FFF2-40B4-BE49-F238E27FC236}">
                  <a16:creationId xmlns:a16="http://schemas.microsoft.com/office/drawing/2014/main" id="{6739BC1C-221E-443E-AEBD-B052A388CD49}"/>
                </a:ext>
              </a:extLst>
            </p:cNvPr>
            <p:cNvSpPr>
              <a:spLocks/>
            </p:cNvSpPr>
            <p:nvPr/>
          </p:nvSpPr>
          <p:spPr bwMode="gray">
            <a:xfrm>
              <a:off x="5874179" y="2816187"/>
              <a:ext cx="491572" cy="496819"/>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67" name="Liberia" descr="© INSCALE GmbH, 05.05.2010&#10;http://www.presentationload.com/">
              <a:extLst>
                <a:ext uri="{FF2B5EF4-FFF2-40B4-BE49-F238E27FC236}">
                  <a16:creationId xmlns:a16="http://schemas.microsoft.com/office/drawing/2014/main" id="{08D5B438-7BEC-48CC-BC6D-330F5749A5AE}"/>
                </a:ext>
              </a:extLst>
            </p:cNvPr>
            <p:cNvSpPr>
              <a:spLocks/>
            </p:cNvSpPr>
            <p:nvPr/>
          </p:nvSpPr>
          <p:spPr bwMode="gray">
            <a:xfrm>
              <a:off x="5204172" y="3704864"/>
              <a:ext cx="138200" cy="153944"/>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68" name="Lesotho" descr="© INSCALE GmbH, 05.05.2010&#10;http://www.presentationload.com/">
              <a:extLst>
                <a:ext uri="{FF2B5EF4-FFF2-40B4-BE49-F238E27FC236}">
                  <a16:creationId xmlns:a16="http://schemas.microsoft.com/office/drawing/2014/main" id="{2DB45B7F-40A5-4D8F-A1E9-4795084779B4}"/>
                </a:ext>
              </a:extLst>
            </p:cNvPr>
            <p:cNvSpPr>
              <a:spLocks/>
            </p:cNvSpPr>
            <p:nvPr/>
          </p:nvSpPr>
          <p:spPr bwMode="gray">
            <a:xfrm>
              <a:off x="6416481" y="5046625"/>
              <a:ext cx="75224" cy="73474"/>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69" name="Lebanon" descr="© INSCALE GmbH, 05.05.2010&#10;http://www.presentationload.com/">
              <a:extLst>
                <a:ext uri="{FF2B5EF4-FFF2-40B4-BE49-F238E27FC236}">
                  <a16:creationId xmlns:a16="http://schemas.microsoft.com/office/drawing/2014/main" id="{531AC5AA-195A-4C4F-B0EA-51D57F8887E1}"/>
                </a:ext>
              </a:extLst>
            </p:cNvPr>
            <p:cNvSpPr>
              <a:spLocks/>
            </p:cNvSpPr>
            <p:nvPr/>
          </p:nvSpPr>
          <p:spPr bwMode="gray">
            <a:xfrm>
              <a:off x="6647397" y="2765455"/>
              <a:ext cx="48982" cy="69975"/>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70" name="Latvia" descr="© INSCALE GmbH, 05.05.2010&#10;http://www.presentationload.com/">
              <a:extLst>
                <a:ext uri="{FF2B5EF4-FFF2-40B4-BE49-F238E27FC236}">
                  <a16:creationId xmlns:a16="http://schemas.microsoft.com/office/drawing/2014/main" id="{CA04EE10-3FFA-4B6F-ADD7-1D9340D7F6D0}"/>
                </a:ext>
              </a:extLst>
            </p:cNvPr>
            <p:cNvSpPr>
              <a:spLocks/>
            </p:cNvSpPr>
            <p:nvPr/>
          </p:nvSpPr>
          <p:spPr bwMode="gray">
            <a:xfrm>
              <a:off x="6185565" y="1941505"/>
              <a:ext cx="190681" cy="80470"/>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71" name="Laos" descr="© INSCALE GmbH, 05.05.2010&#10;http://www.presentationload.com/">
              <a:extLst>
                <a:ext uri="{FF2B5EF4-FFF2-40B4-BE49-F238E27FC236}">
                  <a16:creationId xmlns:a16="http://schemas.microsoft.com/office/drawing/2014/main" id="{7C04E24F-3745-48E7-842E-EE945781BEDE}"/>
                </a:ext>
              </a:extLst>
            </p:cNvPr>
            <p:cNvSpPr>
              <a:spLocks/>
            </p:cNvSpPr>
            <p:nvPr/>
          </p:nvSpPr>
          <p:spPr bwMode="gray">
            <a:xfrm>
              <a:off x="8711645" y="3202796"/>
              <a:ext cx="269402" cy="311387"/>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72" name="Kyrgyzstan" descr="© INSCALE GmbH, 05.05.2010&#10;http://www.presentationload.com/">
              <a:extLst>
                <a:ext uri="{FF2B5EF4-FFF2-40B4-BE49-F238E27FC236}">
                  <a16:creationId xmlns:a16="http://schemas.microsoft.com/office/drawing/2014/main" id="{9F2EB3FA-0EF8-42CA-85C9-59694A30F35D}"/>
                </a:ext>
              </a:extLst>
            </p:cNvPr>
            <p:cNvSpPr>
              <a:spLocks/>
            </p:cNvSpPr>
            <p:nvPr/>
          </p:nvSpPr>
          <p:spPr bwMode="gray">
            <a:xfrm>
              <a:off x="7637536" y="2459317"/>
              <a:ext cx="300890" cy="139949"/>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73" name="Kuwait" descr="© INSCALE GmbH, 05.05.2010&#10;http://www.presentationload.com/">
              <a:extLst>
                <a:ext uri="{FF2B5EF4-FFF2-40B4-BE49-F238E27FC236}">
                  <a16:creationId xmlns:a16="http://schemas.microsoft.com/office/drawing/2014/main" id="{D7439674-B1C7-476F-8BDF-1041D6666223}"/>
                </a:ext>
              </a:extLst>
            </p:cNvPr>
            <p:cNvSpPr>
              <a:spLocks/>
            </p:cNvSpPr>
            <p:nvPr/>
          </p:nvSpPr>
          <p:spPr bwMode="gray">
            <a:xfrm>
              <a:off x="7018262" y="2931645"/>
              <a:ext cx="61229" cy="54231"/>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74" name="Kosovo" descr="© INSCALE GmbH, 05.05.2010&#10;http://www.presentationload.com/">
              <a:extLst>
                <a:ext uri="{FF2B5EF4-FFF2-40B4-BE49-F238E27FC236}">
                  <a16:creationId xmlns:a16="http://schemas.microsoft.com/office/drawing/2014/main" id="{DE2CE07E-5BB5-4DDF-940E-BD79C2389151}"/>
                </a:ext>
              </a:extLst>
            </p:cNvPr>
            <p:cNvSpPr>
              <a:spLocks noEditPoints="1"/>
            </p:cNvSpPr>
            <p:nvPr/>
          </p:nvSpPr>
          <p:spPr bwMode="gray">
            <a:xfrm>
              <a:off x="6187103" y="2444967"/>
              <a:ext cx="57654" cy="58084"/>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75" name="Korea, South" descr="© INSCALE GmbH, 05.05.2010&#10;http://www.presentationload.com/">
              <a:extLst>
                <a:ext uri="{FF2B5EF4-FFF2-40B4-BE49-F238E27FC236}">
                  <a16:creationId xmlns:a16="http://schemas.microsoft.com/office/drawing/2014/main" id="{5044A40C-C871-4065-8416-8F2D657FB841}"/>
                </a:ext>
              </a:extLst>
            </p:cNvPr>
            <p:cNvSpPr>
              <a:spLocks noEditPoints="1"/>
            </p:cNvSpPr>
            <p:nvPr/>
          </p:nvSpPr>
          <p:spPr bwMode="gray">
            <a:xfrm>
              <a:off x="9353661" y="2625506"/>
              <a:ext cx="122455" cy="190681"/>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76" name="Korea, North" descr="© INSCALE GmbH, 05.05.2010&#10;http://www.presentationload.com/">
              <a:extLst>
                <a:ext uri="{FF2B5EF4-FFF2-40B4-BE49-F238E27FC236}">
                  <a16:creationId xmlns:a16="http://schemas.microsoft.com/office/drawing/2014/main" id="{82350703-2B2F-40BF-AD1D-30F3F45CB037}"/>
                </a:ext>
              </a:extLst>
            </p:cNvPr>
            <p:cNvSpPr>
              <a:spLocks/>
            </p:cNvSpPr>
            <p:nvPr/>
          </p:nvSpPr>
          <p:spPr bwMode="gray">
            <a:xfrm>
              <a:off x="9252198" y="2468063"/>
              <a:ext cx="146946" cy="187183"/>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77" name="Kenya" descr="© INSCALE GmbH, 05.05.2010&#10;http://www.presentationload.com/">
              <a:extLst>
                <a:ext uri="{FF2B5EF4-FFF2-40B4-BE49-F238E27FC236}">
                  <a16:creationId xmlns:a16="http://schemas.microsoft.com/office/drawing/2014/main" id="{E2DA61FC-4619-4E0F-9D76-DE024DCD8785}"/>
                </a:ext>
              </a:extLst>
            </p:cNvPr>
            <p:cNvSpPr>
              <a:spLocks/>
            </p:cNvSpPr>
            <p:nvPr/>
          </p:nvSpPr>
          <p:spPr bwMode="gray">
            <a:xfrm>
              <a:off x="6661391" y="3844813"/>
              <a:ext cx="251908" cy="341127"/>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78" name="Kazakhstan" descr="© INSCALE GmbH, 05.05.2010&#10;http://www.presentationload.com/">
              <a:extLst>
                <a:ext uri="{FF2B5EF4-FFF2-40B4-BE49-F238E27FC236}">
                  <a16:creationId xmlns:a16="http://schemas.microsoft.com/office/drawing/2014/main" id="{BCBD2913-0CBD-4F0E-A13F-BAD30629FD2C}"/>
                </a:ext>
              </a:extLst>
            </p:cNvPr>
            <p:cNvSpPr>
              <a:spLocks noEditPoints="1"/>
            </p:cNvSpPr>
            <p:nvPr/>
          </p:nvSpPr>
          <p:spPr bwMode="gray">
            <a:xfrm>
              <a:off x="6918548" y="2032472"/>
              <a:ext cx="1124841" cy="521311"/>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79" name="Jordan" descr="© INSCALE GmbH, 05.05.2010&#10;http://www.presentationload.com/">
              <a:extLst>
                <a:ext uri="{FF2B5EF4-FFF2-40B4-BE49-F238E27FC236}">
                  <a16:creationId xmlns:a16="http://schemas.microsoft.com/office/drawing/2014/main" id="{29EBCB97-D860-43AC-B823-E02A0E839F8C}"/>
                </a:ext>
              </a:extLst>
            </p:cNvPr>
            <p:cNvSpPr>
              <a:spLocks/>
            </p:cNvSpPr>
            <p:nvPr/>
          </p:nvSpPr>
          <p:spPr bwMode="gray">
            <a:xfrm>
              <a:off x="6661391" y="2814438"/>
              <a:ext cx="125954" cy="150445"/>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80" name="Jamaica" descr="© INSCALE GmbH, 05.05.2010&#10;http://www.presentationload.com/">
              <a:extLst>
                <a:ext uri="{FF2B5EF4-FFF2-40B4-BE49-F238E27FC236}">
                  <a16:creationId xmlns:a16="http://schemas.microsoft.com/office/drawing/2014/main" id="{79D36BE8-340B-463B-8B5F-0939D8A1C423}"/>
                </a:ext>
              </a:extLst>
            </p:cNvPr>
            <p:cNvSpPr>
              <a:spLocks/>
            </p:cNvSpPr>
            <p:nvPr/>
          </p:nvSpPr>
          <p:spPr bwMode="gray">
            <a:xfrm>
              <a:off x="3117183" y="3351492"/>
              <a:ext cx="69975" cy="22742"/>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81" name="Japan" descr="© INSCALE GmbH, 05.05.2010&#10;http://www.presentationload.com/">
              <a:extLst>
                <a:ext uri="{FF2B5EF4-FFF2-40B4-BE49-F238E27FC236}">
                  <a16:creationId xmlns:a16="http://schemas.microsoft.com/office/drawing/2014/main" id="{BF24CF3A-1C3A-4F51-A7A6-40C8F788888F}"/>
                </a:ext>
              </a:extLst>
            </p:cNvPr>
            <p:cNvSpPr>
              <a:spLocks noEditPoints="1"/>
            </p:cNvSpPr>
            <p:nvPr/>
          </p:nvSpPr>
          <p:spPr bwMode="gray">
            <a:xfrm>
              <a:off x="9423635" y="2377096"/>
              <a:ext cx="391857" cy="764472"/>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82" name="Italy" descr="© INSCALE GmbH, 05.05.2010&#10;http://www.presentationload.com/">
              <a:extLst>
                <a:ext uri="{FF2B5EF4-FFF2-40B4-BE49-F238E27FC236}">
                  <a16:creationId xmlns:a16="http://schemas.microsoft.com/office/drawing/2014/main" id="{64AC8C18-E3A9-4C0B-BDDD-DC6FA9DC3133}"/>
                </a:ext>
              </a:extLst>
            </p:cNvPr>
            <p:cNvSpPr>
              <a:spLocks noEditPoints="1"/>
            </p:cNvSpPr>
            <p:nvPr/>
          </p:nvSpPr>
          <p:spPr bwMode="gray">
            <a:xfrm>
              <a:off x="5797206" y="2319368"/>
              <a:ext cx="348124" cy="370865"/>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83" name="Israel" descr="© INSCALE GmbH, 05.05.2010&#10;http://www.presentationload.com/">
              <a:extLst>
                <a:ext uri="{FF2B5EF4-FFF2-40B4-BE49-F238E27FC236}">
                  <a16:creationId xmlns:a16="http://schemas.microsoft.com/office/drawing/2014/main" id="{51443341-EC3B-4C98-8D36-76920FA16C6F}"/>
                </a:ext>
              </a:extLst>
            </p:cNvPr>
            <p:cNvSpPr>
              <a:spLocks/>
            </p:cNvSpPr>
            <p:nvPr/>
          </p:nvSpPr>
          <p:spPr bwMode="gray">
            <a:xfrm>
              <a:off x="6635151" y="2809190"/>
              <a:ext cx="45484" cy="143448"/>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84" name="Ireland" descr="© INSCALE GmbH, 05.05.2010&#10;http://www.presentationload.com/">
              <a:extLst>
                <a:ext uri="{FF2B5EF4-FFF2-40B4-BE49-F238E27FC236}">
                  <a16:creationId xmlns:a16="http://schemas.microsoft.com/office/drawing/2014/main" id="{1E50FCAC-0713-4ACA-849A-5E68148FFD21}"/>
                </a:ext>
              </a:extLst>
            </p:cNvPr>
            <p:cNvSpPr>
              <a:spLocks/>
            </p:cNvSpPr>
            <p:nvPr/>
          </p:nvSpPr>
          <p:spPr bwMode="gray">
            <a:xfrm>
              <a:off x="5340622" y="2035971"/>
              <a:ext cx="125954" cy="132951"/>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85" name="Iraq" descr="© INSCALE GmbH, 05.05.2010&#10;http://www.presentationload.com/">
              <a:extLst>
                <a:ext uri="{FF2B5EF4-FFF2-40B4-BE49-F238E27FC236}">
                  <a16:creationId xmlns:a16="http://schemas.microsoft.com/office/drawing/2014/main" id="{7BC063A5-4A80-41D7-9797-5DFC89986548}"/>
                </a:ext>
              </a:extLst>
            </p:cNvPr>
            <p:cNvSpPr>
              <a:spLocks/>
            </p:cNvSpPr>
            <p:nvPr/>
          </p:nvSpPr>
          <p:spPr bwMode="gray">
            <a:xfrm>
              <a:off x="6766354" y="2669241"/>
              <a:ext cx="306139" cy="295643"/>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86" name="Iran" descr="© INSCALE GmbH, 05.05.2010&#10;http://www.presentationload.com/">
              <a:extLst>
                <a:ext uri="{FF2B5EF4-FFF2-40B4-BE49-F238E27FC236}">
                  <a16:creationId xmlns:a16="http://schemas.microsoft.com/office/drawing/2014/main" id="{91974E7F-9B76-4E8F-8771-139B49EB2099}"/>
                </a:ext>
              </a:extLst>
            </p:cNvPr>
            <p:cNvSpPr>
              <a:spLocks/>
            </p:cNvSpPr>
            <p:nvPr/>
          </p:nvSpPr>
          <p:spPr bwMode="gray">
            <a:xfrm>
              <a:off x="6897555" y="2580022"/>
              <a:ext cx="643766" cy="528308"/>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87" name="Indonesia" descr="© INSCALE GmbH, 05.05.2010&#10;http://www.presentationload.com/">
              <a:extLst>
                <a:ext uri="{FF2B5EF4-FFF2-40B4-BE49-F238E27FC236}">
                  <a16:creationId xmlns:a16="http://schemas.microsoft.com/office/drawing/2014/main" id="{584F151C-D3FA-4483-98C1-38CBCBE6922A}"/>
                </a:ext>
              </a:extLst>
            </p:cNvPr>
            <p:cNvSpPr>
              <a:spLocks noEditPoints="1"/>
            </p:cNvSpPr>
            <p:nvPr/>
          </p:nvSpPr>
          <p:spPr bwMode="gray">
            <a:xfrm>
              <a:off x="8606683" y="3809825"/>
              <a:ext cx="1460719" cy="582538"/>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88" name="India" descr="© INSCALE GmbH, 05.05.2010&#10;http://www.presentationload.com/">
              <a:extLst>
                <a:ext uri="{FF2B5EF4-FFF2-40B4-BE49-F238E27FC236}">
                  <a16:creationId xmlns:a16="http://schemas.microsoft.com/office/drawing/2014/main" id="{84252E49-9C12-4FDA-94A1-B0EF60DD8203}"/>
                </a:ext>
              </a:extLst>
            </p:cNvPr>
            <p:cNvSpPr>
              <a:spLocks noEditPoints="1"/>
            </p:cNvSpPr>
            <p:nvPr/>
          </p:nvSpPr>
          <p:spPr bwMode="gray">
            <a:xfrm>
              <a:off x="7711010" y="2716473"/>
              <a:ext cx="874681" cy="1054866"/>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89" name="Iceland" descr="© INSCALE GmbH, 05.05.2010&#10;http://www.presentationload.com/">
              <a:extLst>
                <a:ext uri="{FF2B5EF4-FFF2-40B4-BE49-F238E27FC236}">
                  <a16:creationId xmlns:a16="http://schemas.microsoft.com/office/drawing/2014/main" id="{DDAD9AB2-3EAB-4268-8904-EC889B5999C3}"/>
                </a:ext>
              </a:extLst>
            </p:cNvPr>
            <p:cNvSpPr>
              <a:spLocks/>
            </p:cNvSpPr>
            <p:nvPr/>
          </p:nvSpPr>
          <p:spPr bwMode="gray">
            <a:xfrm>
              <a:off x="5071220" y="1666855"/>
              <a:ext cx="255407" cy="99714"/>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90" name="Hungary" descr="© INSCALE GmbH, 05.05.2010&#10;http://www.presentationload.com/">
              <a:extLst>
                <a:ext uri="{FF2B5EF4-FFF2-40B4-BE49-F238E27FC236}">
                  <a16:creationId xmlns:a16="http://schemas.microsoft.com/office/drawing/2014/main" id="{43AB29C2-0D03-42EF-A5B0-3D02B73C06A2}"/>
                </a:ext>
              </a:extLst>
            </p:cNvPr>
            <p:cNvSpPr>
              <a:spLocks/>
            </p:cNvSpPr>
            <p:nvPr/>
          </p:nvSpPr>
          <p:spPr bwMode="gray">
            <a:xfrm>
              <a:off x="6070107" y="2268636"/>
              <a:ext cx="190681" cy="99714"/>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91" name="Honduras" descr="© INSCALE GmbH, 05.05.2010&#10;http://www.presentationload.com/">
              <a:extLst>
                <a:ext uri="{FF2B5EF4-FFF2-40B4-BE49-F238E27FC236}">
                  <a16:creationId xmlns:a16="http://schemas.microsoft.com/office/drawing/2014/main" id="{645689A2-9AD6-44DD-ADB7-4F3A91B08A37}"/>
                </a:ext>
              </a:extLst>
            </p:cNvPr>
            <p:cNvSpPr>
              <a:spLocks/>
            </p:cNvSpPr>
            <p:nvPr/>
          </p:nvSpPr>
          <p:spPr bwMode="gray">
            <a:xfrm>
              <a:off x="2760312" y="3437211"/>
              <a:ext cx="199428" cy="11021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92" name="Haiti" descr="© INSCALE GmbH, 05.05.2010&#10;http://www.presentationload.com/">
              <a:extLst>
                <a:ext uri="{FF2B5EF4-FFF2-40B4-BE49-F238E27FC236}">
                  <a16:creationId xmlns:a16="http://schemas.microsoft.com/office/drawing/2014/main" id="{24D4C633-9A29-4939-AF4A-1A8B436F3A55}"/>
                </a:ext>
              </a:extLst>
            </p:cNvPr>
            <p:cNvSpPr>
              <a:spLocks/>
            </p:cNvSpPr>
            <p:nvPr/>
          </p:nvSpPr>
          <p:spPr bwMode="gray">
            <a:xfrm>
              <a:off x="3250134" y="3297261"/>
              <a:ext cx="87468" cy="69975"/>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93" name="Guyane (French Guiana)" descr="© INSCALE GmbH, 05.05.2010&#10;http://www.presentationload.com/">
              <a:extLst>
                <a:ext uri="{FF2B5EF4-FFF2-40B4-BE49-F238E27FC236}">
                  <a16:creationId xmlns:a16="http://schemas.microsoft.com/office/drawing/2014/main" id="{D9BDB98E-0FFC-4610-8EA5-6CDDBB577CD4}"/>
                </a:ext>
              </a:extLst>
            </p:cNvPr>
            <p:cNvSpPr>
              <a:spLocks/>
            </p:cNvSpPr>
            <p:nvPr/>
          </p:nvSpPr>
          <p:spPr bwMode="gray">
            <a:xfrm>
              <a:off x="3837920" y="3806326"/>
              <a:ext cx="90966" cy="132951"/>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94" name="Guyana" descr="© INSCALE GmbH, 05.05.2010&#10;http://www.presentationload.com/">
              <a:extLst>
                <a:ext uri="{FF2B5EF4-FFF2-40B4-BE49-F238E27FC236}">
                  <a16:creationId xmlns:a16="http://schemas.microsoft.com/office/drawing/2014/main" id="{5BB4F5FA-926A-4EBB-BE34-C5734FE908B8}"/>
                </a:ext>
              </a:extLst>
            </p:cNvPr>
            <p:cNvSpPr>
              <a:spLocks/>
            </p:cNvSpPr>
            <p:nvPr/>
          </p:nvSpPr>
          <p:spPr bwMode="gray">
            <a:xfrm>
              <a:off x="3624497" y="3710111"/>
              <a:ext cx="145198" cy="260655"/>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95" name="Guinea-Bissau" descr="© INSCALE GmbH, 05.05.2010&#10;http://www.presentationload.com/">
              <a:extLst>
                <a:ext uri="{FF2B5EF4-FFF2-40B4-BE49-F238E27FC236}">
                  <a16:creationId xmlns:a16="http://schemas.microsoft.com/office/drawing/2014/main" id="{26959783-F226-4388-93A6-1E2C0E925CB3}"/>
                </a:ext>
              </a:extLst>
            </p:cNvPr>
            <p:cNvSpPr>
              <a:spLocks/>
            </p:cNvSpPr>
            <p:nvPr/>
          </p:nvSpPr>
          <p:spPr bwMode="gray">
            <a:xfrm>
              <a:off x="5064223" y="3554419"/>
              <a:ext cx="82221" cy="69975"/>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96" name="Guinea" descr="© INSCALE GmbH, 05.05.2010&#10;http://www.presentationload.com/">
              <a:extLst>
                <a:ext uri="{FF2B5EF4-FFF2-40B4-BE49-F238E27FC236}">
                  <a16:creationId xmlns:a16="http://schemas.microsoft.com/office/drawing/2014/main" id="{5E982F74-35BF-4862-AE70-2FBAC507A048}"/>
                </a:ext>
              </a:extLst>
            </p:cNvPr>
            <p:cNvSpPr>
              <a:spLocks/>
            </p:cNvSpPr>
            <p:nvPr/>
          </p:nvSpPr>
          <p:spPr bwMode="gray">
            <a:xfrm>
              <a:off x="5104459" y="3557917"/>
              <a:ext cx="232666" cy="197679"/>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97" name="Guatemala" descr="© INSCALE GmbH, 05.05.2010&#10;http://www.presentationload.com/">
              <a:extLst>
                <a:ext uri="{FF2B5EF4-FFF2-40B4-BE49-F238E27FC236}">
                  <a16:creationId xmlns:a16="http://schemas.microsoft.com/office/drawing/2014/main" id="{85D5EE71-C0AB-459F-AB13-A3FF38B8495E}"/>
                </a:ext>
              </a:extLst>
            </p:cNvPr>
            <p:cNvSpPr>
              <a:spLocks/>
            </p:cNvSpPr>
            <p:nvPr/>
          </p:nvSpPr>
          <p:spPr bwMode="gray">
            <a:xfrm>
              <a:off x="2667595" y="3368986"/>
              <a:ext cx="132951" cy="150445"/>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98" name="Greenland" descr="© INSCALE GmbH, 05.05.2010&#10;http://www.presentationload.com/">
              <a:extLst>
                <a:ext uri="{FF2B5EF4-FFF2-40B4-BE49-F238E27FC236}">
                  <a16:creationId xmlns:a16="http://schemas.microsoft.com/office/drawing/2014/main" id="{3F7919B0-5C93-4580-B806-F774E68DB49B}"/>
                </a:ext>
              </a:extLst>
            </p:cNvPr>
            <p:cNvSpPr>
              <a:spLocks noEditPoints="1"/>
            </p:cNvSpPr>
            <p:nvPr/>
          </p:nvSpPr>
          <p:spPr bwMode="gray">
            <a:xfrm>
              <a:off x="4210533" y="1201524"/>
              <a:ext cx="1254294" cy="682252"/>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299" name="Greece" descr="© INSCALE GmbH, 05.05.2010&#10;http://www.presentationload.com/">
              <a:extLst>
                <a:ext uri="{FF2B5EF4-FFF2-40B4-BE49-F238E27FC236}">
                  <a16:creationId xmlns:a16="http://schemas.microsoft.com/office/drawing/2014/main" id="{6B20DC4F-1F71-4511-AE5D-D7EADFFF27C5}"/>
                </a:ext>
              </a:extLst>
            </p:cNvPr>
            <p:cNvSpPr>
              <a:spLocks noEditPoints="1"/>
            </p:cNvSpPr>
            <p:nvPr/>
          </p:nvSpPr>
          <p:spPr bwMode="gray">
            <a:xfrm>
              <a:off x="6199559" y="2510047"/>
              <a:ext cx="237913" cy="246660"/>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00" name="Ghana" descr="© INSCALE GmbH, 05.05.2010&#10;http://www.presentationload.com/">
              <a:extLst>
                <a:ext uri="{FF2B5EF4-FFF2-40B4-BE49-F238E27FC236}">
                  <a16:creationId xmlns:a16="http://schemas.microsoft.com/office/drawing/2014/main" id="{53410E9E-1257-469D-B892-786CA6B9E34B}"/>
                </a:ext>
              </a:extLst>
            </p:cNvPr>
            <p:cNvSpPr>
              <a:spLocks/>
            </p:cNvSpPr>
            <p:nvPr/>
          </p:nvSpPr>
          <p:spPr bwMode="gray">
            <a:xfrm>
              <a:off x="5471825" y="3613896"/>
              <a:ext cx="145198" cy="230915"/>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01" name="Germany" descr="© INSCALE GmbH, 05.05.2010&#10;http://www.presentationload.com/">
              <a:extLst>
                <a:ext uri="{FF2B5EF4-FFF2-40B4-BE49-F238E27FC236}">
                  <a16:creationId xmlns:a16="http://schemas.microsoft.com/office/drawing/2014/main" id="{B6875145-188D-4D7D-93AD-73F5FB773FE7}"/>
                </a:ext>
              </a:extLst>
            </p:cNvPr>
            <p:cNvSpPr>
              <a:spLocks/>
            </p:cNvSpPr>
            <p:nvPr/>
          </p:nvSpPr>
          <p:spPr bwMode="gray">
            <a:xfrm>
              <a:off x="5783211" y="2048215"/>
              <a:ext cx="251908" cy="264154"/>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02" name="Georgia" descr="© INSCALE GmbH, 05.05.2010&#10;http://www.presentationload.com/">
              <a:extLst>
                <a:ext uri="{FF2B5EF4-FFF2-40B4-BE49-F238E27FC236}">
                  <a16:creationId xmlns:a16="http://schemas.microsoft.com/office/drawing/2014/main" id="{0EC873E4-5A9B-4C4A-9104-B47125D5BD3E}"/>
                </a:ext>
              </a:extLst>
            </p:cNvPr>
            <p:cNvSpPr>
              <a:spLocks/>
            </p:cNvSpPr>
            <p:nvPr/>
          </p:nvSpPr>
          <p:spPr bwMode="gray">
            <a:xfrm>
              <a:off x="6761105" y="2443572"/>
              <a:ext cx="206425" cy="94465"/>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03" name="The Gambia" descr="© INSCALE GmbH, 05.05.2010&#10;http://www.presentationload.com/">
              <a:extLst>
                <a:ext uri="{FF2B5EF4-FFF2-40B4-BE49-F238E27FC236}">
                  <a16:creationId xmlns:a16="http://schemas.microsoft.com/office/drawing/2014/main" id="{F61003D2-8BF1-4726-846D-3C7585B214EF}"/>
                </a:ext>
              </a:extLst>
            </p:cNvPr>
            <p:cNvSpPr>
              <a:spLocks/>
            </p:cNvSpPr>
            <p:nvPr/>
          </p:nvSpPr>
          <p:spPr bwMode="gray">
            <a:xfrm>
              <a:off x="5048479" y="3517681"/>
              <a:ext cx="96215" cy="22742"/>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04" name="Gabon" descr="© INSCALE GmbH, 05.05.2010&#10;http://www.presentationload.com/">
              <a:extLst>
                <a:ext uri="{FF2B5EF4-FFF2-40B4-BE49-F238E27FC236}">
                  <a16:creationId xmlns:a16="http://schemas.microsoft.com/office/drawing/2014/main" id="{B69CBF52-03D2-45F4-AE24-40BC74122480}"/>
                </a:ext>
              </a:extLst>
            </p:cNvPr>
            <p:cNvSpPr>
              <a:spLocks/>
            </p:cNvSpPr>
            <p:nvPr/>
          </p:nvSpPr>
          <p:spPr bwMode="gray">
            <a:xfrm>
              <a:off x="5853186" y="3927032"/>
              <a:ext cx="187183" cy="229168"/>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05" name="France" descr="© INSCALE GmbH, 05.05.2010&#10;http://www.presentationload.com/">
              <a:extLst>
                <a:ext uri="{FF2B5EF4-FFF2-40B4-BE49-F238E27FC236}">
                  <a16:creationId xmlns:a16="http://schemas.microsoft.com/office/drawing/2014/main" id="{F0724F59-D60F-45B3-9732-0F4456C9BA12}"/>
                </a:ext>
              </a:extLst>
            </p:cNvPr>
            <p:cNvSpPr>
              <a:spLocks noEditPoints="1"/>
            </p:cNvSpPr>
            <p:nvPr/>
          </p:nvSpPr>
          <p:spPr bwMode="gray">
            <a:xfrm>
              <a:off x="5477072" y="2175920"/>
              <a:ext cx="407602" cy="351623"/>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06" name="Finland" descr="© INSCALE GmbH, 05.05.2010&#10;http://www.presentationload.com/">
              <a:extLst>
                <a:ext uri="{FF2B5EF4-FFF2-40B4-BE49-F238E27FC236}">
                  <a16:creationId xmlns:a16="http://schemas.microsoft.com/office/drawing/2014/main" id="{220F7545-0FB2-4820-9DE5-4BE56405B85F}"/>
                </a:ext>
              </a:extLst>
            </p:cNvPr>
            <p:cNvSpPr>
              <a:spLocks/>
            </p:cNvSpPr>
            <p:nvPr/>
          </p:nvSpPr>
          <p:spPr bwMode="gray">
            <a:xfrm>
              <a:off x="6145329" y="1560144"/>
              <a:ext cx="281648" cy="320134"/>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07" name="Ethiopia" descr="© INSCALE GmbH, 05.05.2010&#10;http://www.presentationload.com/">
              <a:extLst>
                <a:ext uri="{FF2B5EF4-FFF2-40B4-BE49-F238E27FC236}">
                  <a16:creationId xmlns:a16="http://schemas.microsoft.com/office/drawing/2014/main" id="{9D5A1D1C-66D8-46D0-B322-DCDBF43B4E2E}"/>
                </a:ext>
              </a:extLst>
            </p:cNvPr>
            <p:cNvSpPr>
              <a:spLocks/>
            </p:cNvSpPr>
            <p:nvPr/>
          </p:nvSpPr>
          <p:spPr bwMode="gray">
            <a:xfrm>
              <a:off x="6628154" y="3477446"/>
              <a:ext cx="472328" cy="412849"/>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08" name="Estonia" descr="© INSCALE GmbH, 05.05.2010&#10;http://www.presentationload.com/">
              <a:extLst>
                <a:ext uri="{FF2B5EF4-FFF2-40B4-BE49-F238E27FC236}">
                  <a16:creationId xmlns:a16="http://schemas.microsoft.com/office/drawing/2014/main" id="{C4BDF42D-30E5-4150-82C4-8D150F372E43}"/>
                </a:ext>
              </a:extLst>
            </p:cNvPr>
            <p:cNvSpPr>
              <a:spLocks noEditPoints="1"/>
            </p:cNvSpPr>
            <p:nvPr/>
          </p:nvSpPr>
          <p:spPr bwMode="gray">
            <a:xfrm>
              <a:off x="6201308" y="1890774"/>
              <a:ext cx="155694" cy="69975"/>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09" name="Eritrea" descr="© INSCALE GmbH, 05.05.2010&#10;http://www.presentationload.com/">
              <a:extLst>
                <a:ext uri="{FF2B5EF4-FFF2-40B4-BE49-F238E27FC236}">
                  <a16:creationId xmlns:a16="http://schemas.microsoft.com/office/drawing/2014/main" id="{1C9EB0AE-B9D7-40F6-ACE8-C97E43E3C85F}"/>
                </a:ext>
              </a:extLst>
            </p:cNvPr>
            <p:cNvSpPr>
              <a:spLocks/>
            </p:cNvSpPr>
            <p:nvPr/>
          </p:nvSpPr>
          <p:spPr bwMode="gray">
            <a:xfrm>
              <a:off x="6727867" y="3363737"/>
              <a:ext cx="215173" cy="204676"/>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10" name="Equatorial Guinea" descr="© INSCALE GmbH, 05.05.2010&#10;http://www.presentationload.com/">
              <a:extLst>
                <a:ext uri="{FF2B5EF4-FFF2-40B4-BE49-F238E27FC236}">
                  <a16:creationId xmlns:a16="http://schemas.microsoft.com/office/drawing/2014/main" id="{BC2533D5-67CD-4FF4-8F35-4F183837EB07}"/>
                </a:ext>
              </a:extLst>
            </p:cNvPr>
            <p:cNvSpPr>
              <a:spLocks/>
            </p:cNvSpPr>
            <p:nvPr/>
          </p:nvSpPr>
          <p:spPr bwMode="gray">
            <a:xfrm>
              <a:off x="5874179" y="3930531"/>
              <a:ext cx="64727" cy="48982"/>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11" name="El Salvador" descr="© INSCALE GmbH, 05.05.2010&#10;http://www.presentationload.com/">
              <a:extLst>
                <a:ext uri="{FF2B5EF4-FFF2-40B4-BE49-F238E27FC236}">
                  <a16:creationId xmlns:a16="http://schemas.microsoft.com/office/drawing/2014/main" id="{72569A6B-78D8-478E-BBB5-D4689CF783A0}"/>
                </a:ext>
              </a:extLst>
            </p:cNvPr>
            <p:cNvSpPr>
              <a:spLocks/>
            </p:cNvSpPr>
            <p:nvPr/>
          </p:nvSpPr>
          <p:spPr bwMode="gray">
            <a:xfrm>
              <a:off x="2728824" y="3493190"/>
              <a:ext cx="76971" cy="50732"/>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12" name="Egypt" descr="© INSCALE GmbH, 05.05.2010&#10;http://www.presentationload.com/">
              <a:extLst>
                <a:ext uri="{FF2B5EF4-FFF2-40B4-BE49-F238E27FC236}">
                  <a16:creationId xmlns:a16="http://schemas.microsoft.com/office/drawing/2014/main" id="{5C6BE7E4-8727-46DB-99BF-F576861DEAB4}"/>
                </a:ext>
              </a:extLst>
            </p:cNvPr>
            <p:cNvSpPr>
              <a:spLocks/>
            </p:cNvSpPr>
            <p:nvPr/>
          </p:nvSpPr>
          <p:spPr bwMode="gray">
            <a:xfrm>
              <a:off x="6344757" y="2872166"/>
              <a:ext cx="353372" cy="360369"/>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13" name="Ecuador" descr="© INSCALE GmbH, 05.05.2010&#10;http://www.presentationload.com/">
              <a:extLst>
                <a:ext uri="{FF2B5EF4-FFF2-40B4-BE49-F238E27FC236}">
                  <a16:creationId xmlns:a16="http://schemas.microsoft.com/office/drawing/2014/main" id="{12D8B589-D529-41FE-8496-865495B59D4A}"/>
                </a:ext>
              </a:extLst>
            </p:cNvPr>
            <p:cNvSpPr>
              <a:spLocks noEditPoints="1"/>
            </p:cNvSpPr>
            <p:nvPr/>
          </p:nvSpPr>
          <p:spPr bwMode="gray">
            <a:xfrm>
              <a:off x="2994726" y="3956772"/>
              <a:ext cx="185433" cy="236165"/>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14" name="East Timor" descr="© INSCALE GmbH, 05.05.2010&#10;http://www.presentationload.com/">
              <a:extLst>
                <a:ext uri="{FF2B5EF4-FFF2-40B4-BE49-F238E27FC236}">
                  <a16:creationId xmlns:a16="http://schemas.microsoft.com/office/drawing/2014/main" id="{82729D35-6D12-4E37-8DE9-EA57C4B38F4E}"/>
                </a:ext>
              </a:extLst>
            </p:cNvPr>
            <p:cNvSpPr>
              <a:spLocks noEditPoints="1"/>
            </p:cNvSpPr>
            <p:nvPr/>
          </p:nvSpPr>
          <p:spPr bwMode="gray">
            <a:xfrm>
              <a:off x="9514602" y="4311892"/>
              <a:ext cx="111959" cy="52481"/>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15" name="Dominican Republic" descr="© INSCALE GmbH, 05.05.2010&#10;http://www.presentationload.com/">
              <a:extLst>
                <a:ext uri="{FF2B5EF4-FFF2-40B4-BE49-F238E27FC236}">
                  <a16:creationId xmlns:a16="http://schemas.microsoft.com/office/drawing/2014/main" id="{323BB24C-BC22-4245-8671-BC0DE2DDC38F}"/>
                </a:ext>
              </a:extLst>
            </p:cNvPr>
            <p:cNvSpPr>
              <a:spLocks/>
            </p:cNvSpPr>
            <p:nvPr/>
          </p:nvSpPr>
          <p:spPr bwMode="gray">
            <a:xfrm>
              <a:off x="3325356" y="3297261"/>
              <a:ext cx="111959" cy="75224"/>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16" name="Djibouti" descr="© INSCALE GmbH, 05.05.2010&#10;http://www.presentationload.com/">
              <a:extLst>
                <a:ext uri="{FF2B5EF4-FFF2-40B4-BE49-F238E27FC236}">
                  <a16:creationId xmlns:a16="http://schemas.microsoft.com/office/drawing/2014/main" id="{741F660B-4ED8-4E0B-A3FC-5B9E10C37BC9}"/>
                </a:ext>
              </a:extLst>
            </p:cNvPr>
            <p:cNvSpPr>
              <a:spLocks/>
            </p:cNvSpPr>
            <p:nvPr/>
          </p:nvSpPr>
          <p:spPr bwMode="gray">
            <a:xfrm>
              <a:off x="6899305" y="3557917"/>
              <a:ext cx="52481" cy="61229"/>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17" name="Denmark" descr="© INSCALE GmbH, 05.05.2010&#10;http://www.presentationload.com/">
              <a:extLst>
                <a:ext uri="{FF2B5EF4-FFF2-40B4-BE49-F238E27FC236}">
                  <a16:creationId xmlns:a16="http://schemas.microsoft.com/office/drawing/2014/main" id="{C708EF87-14E5-416F-9083-F8EE1B483980}"/>
                </a:ext>
              </a:extLst>
            </p:cNvPr>
            <p:cNvSpPr>
              <a:spLocks noEditPoints="1"/>
            </p:cNvSpPr>
            <p:nvPr/>
          </p:nvSpPr>
          <p:spPr bwMode="gray">
            <a:xfrm>
              <a:off x="5844439" y="1957249"/>
              <a:ext cx="124205" cy="104961"/>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18" name="Czech Republic" descr="© INSCALE GmbH, 05.05.2010&#10;http://www.presentationload.com/">
              <a:extLst>
                <a:ext uri="{FF2B5EF4-FFF2-40B4-BE49-F238E27FC236}">
                  <a16:creationId xmlns:a16="http://schemas.microsoft.com/office/drawing/2014/main" id="{B03DE0BE-A2AE-4109-9ACE-A79396FFDC7F}"/>
                </a:ext>
              </a:extLst>
            </p:cNvPr>
            <p:cNvSpPr>
              <a:spLocks/>
            </p:cNvSpPr>
            <p:nvPr/>
          </p:nvSpPr>
          <p:spPr bwMode="gray">
            <a:xfrm>
              <a:off x="5954649" y="2182918"/>
              <a:ext cx="188931" cy="85720"/>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19" name="Cyprus" descr="© INSCALE GmbH, 05.05.2010&#10;http://www.presentationload.com/">
              <a:extLst>
                <a:ext uri="{FF2B5EF4-FFF2-40B4-BE49-F238E27FC236}">
                  <a16:creationId xmlns:a16="http://schemas.microsoft.com/office/drawing/2014/main" id="{C4501C23-B5D3-4A21-86F9-F722DF697DD3}"/>
                </a:ext>
              </a:extLst>
            </p:cNvPr>
            <p:cNvSpPr>
              <a:spLocks/>
            </p:cNvSpPr>
            <p:nvPr/>
          </p:nvSpPr>
          <p:spPr bwMode="gray">
            <a:xfrm>
              <a:off x="6561677" y="2730468"/>
              <a:ext cx="66476" cy="38486"/>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20" name="Cuba" descr="© INSCALE GmbH, 05.05.2010&#10;http://www.presentationload.com/">
              <a:extLst>
                <a:ext uri="{FF2B5EF4-FFF2-40B4-BE49-F238E27FC236}">
                  <a16:creationId xmlns:a16="http://schemas.microsoft.com/office/drawing/2014/main" id="{1032C5CF-B58A-475D-AB08-561E29BCDCAA}"/>
                </a:ext>
              </a:extLst>
            </p:cNvPr>
            <p:cNvSpPr>
              <a:spLocks noEditPoints="1"/>
            </p:cNvSpPr>
            <p:nvPr/>
          </p:nvSpPr>
          <p:spPr bwMode="gray">
            <a:xfrm>
              <a:off x="2935249" y="3176556"/>
              <a:ext cx="330630" cy="120706"/>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21" name="Croatia" descr="© INSCALE GmbH, 05.05.2010&#10;http://www.presentationload.com/">
              <a:extLst>
                <a:ext uri="{FF2B5EF4-FFF2-40B4-BE49-F238E27FC236}">
                  <a16:creationId xmlns:a16="http://schemas.microsoft.com/office/drawing/2014/main" id="{138E418A-9CE2-4E3A-BDCC-7E8D8371CDF4}"/>
                </a:ext>
              </a:extLst>
            </p:cNvPr>
            <p:cNvSpPr>
              <a:spLocks/>
            </p:cNvSpPr>
            <p:nvPr/>
          </p:nvSpPr>
          <p:spPr bwMode="gray">
            <a:xfrm>
              <a:off x="6000133" y="2342109"/>
              <a:ext cx="164440" cy="122455"/>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22" name="Côte d'Ivoire" descr="© INSCALE GmbH, 05.05.2010&#10;http://www.presentationload.com/">
              <a:extLst>
                <a:ext uri="{FF2B5EF4-FFF2-40B4-BE49-F238E27FC236}">
                  <a16:creationId xmlns:a16="http://schemas.microsoft.com/office/drawing/2014/main" id="{AEA3DB71-7815-4324-9C91-FE97E4C88024}"/>
                </a:ext>
              </a:extLst>
            </p:cNvPr>
            <p:cNvSpPr>
              <a:spLocks/>
            </p:cNvSpPr>
            <p:nvPr/>
          </p:nvSpPr>
          <p:spPr bwMode="gray">
            <a:xfrm>
              <a:off x="5302136" y="3627891"/>
              <a:ext cx="195929" cy="230915"/>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23" name="Costa Rica" descr="© INSCALE GmbH, 05.05.2010&#10;http://www.presentationload.com/">
              <a:extLst>
                <a:ext uri="{FF2B5EF4-FFF2-40B4-BE49-F238E27FC236}">
                  <a16:creationId xmlns:a16="http://schemas.microsoft.com/office/drawing/2014/main" id="{9A6C6CFE-871B-45E8-A282-BF24F475C02A}"/>
                </a:ext>
              </a:extLst>
            </p:cNvPr>
            <p:cNvSpPr>
              <a:spLocks/>
            </p:cNvSpPr>
            <p:nvPr/>
          </p:nvSpPr>
          <p:spPr bwMode="gray">
            <a:xfrm>
              <a:off x="2853028" y="3610397"/>
              <a:ext cx="106711" cy="103213"/>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24" name="Congo" descr="© INSCALE GmbH, 05.05.2010&#10;http://www.presentationload.com/">
              <a:extLst>
                <a:ext uri="{FF2B5EF4-FFF2-40B4-BE49-F238E27FC236}">
                  <a16:creationId xmlns:a16="http://schemas.microsoft.com/office/drawing/2014/main" id="{4D664E53-6BBF-4629-9871-B57CBE6FA7C7}"/>
                </a:ext>
              </a:extLst>
            </p:cNvPr>
            <p:cNvSpPr>
              <a:spLocks/>
            </p:cNvSpPr>
            <p:nvPr/>
          </p:nvSpPr>
          <p:spPr bwMode="gray">
            <a:xfrm>
              <a:off x="5968644" y="3820321"/>
              <a:ext cx="603531" cy="678753"/>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25" name="Congo (Brazzaville)" descr="© INSCALE GmbH, 05.05.2010&#10;http://www.presentationload.com/">
              <a:extLst>
                <a:ext uri="{FF2B5EF4-FFF2-40B4-BE49-F238E27FC236}">
                  <a16:creationId xmlns:a16="http://schemas.microsoft.com/office/drawing/2014/main" id="{BC8777E6-63E1-407A-8E07-322A9A0B5A5E}"/>
                </a:ext>
              </a:extLst>
            </p:cNvPr>
            <p:cNvSpPr>
              <a:spLocks/>
            </p:cNvSpPr>
            <p:nvPr/>
          </p:nvSpPr>
          <p:spPr bwMode="gray">
            <a:xfrm>
              <a:off x="5930158" y="3879800"/>
              <a:ext cx="239664" cy="313137"/>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26" name="Colombia" descr="© INSCALE GmbH, 05.05.2010&#10;http://www.presentationload.com/">
              <a:extLst>
                <a:ext uri="{FF2B5EF4-FFF2-40B4-BE49-F238E27FC236}">
                  <a16:creationId xmlns:a16="http://schemas.microsoft.com/office/drawing/2014/main" id="{591EB4A2-A796-4013-9169-ED2A32090AFC}"/>
                </a:ext>
              </a:extLst>
            </p:cNvPr>
            <p:cNvSpPr>
              <a:spLocks/>
            </p:cNvSpPr>
            <p:nvPr/>
          </p:nvSpPr>
          <p:spPr bwMode="gray">
            <a:xfrm>
              <a:off x="3059453" y="3564915"/>
              <a:ext cx="388358" cy="601781"/>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27" name="Chile" descr="© INSCALE GmbH, 05.05.2010&#10;http://www.presentationload.com/">
              <a:extLst>
                <a:ext uri="{FF2B5EF4-FFF2-40B4-BE49-F238E27FC236}">
                  <a16:creationId xmlns:a16="http://schemas.microsoft.com/office/drawing/2014/main" id="{5BA37EDF-E744-427A-AEDE-9DA00300C579}"/>
                </a:ext>
              </a:extLst>
            </p:cNvPr>
            <p:cNvSpPr>
              <a:spLocks noEditPoints="1"/>
            </p:cNvSpPr>
            <p:nvPr/>
          </p:nvSpPr>
          <p:spPr bwMode="gray">
            <a:xfrm>
              <a:off x="3372589" y="4649520"/>
              <a:ext cx="517812" cy="1355757"/>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28" name="China" descr="© INSCALE GmbH, 05.05.2010&#10;http://www.presentationload.com/">
              <a:extLst>
                <a:ext uri="{FF2B5EF4-FFF2-40B4-BE49-F238E27FC236}">
                  <a16:creationId xmlns:a16="http://schemas.microsoft.com/office/drawing/2014/main" id="{8076FC1E-D436-4A5D-8451-CECAF6734E33}"/>
                </a:ext>
              </a:extLst>
            </p:cNvPr>
            <p:cNvSpPr>
              <a:spLocks noEditPoints="1"/>
            </p:cNvSpPr>
            <p:nvPr/>
          </p:nvSpPr>
          <p:spPr bwMode="gray">
            <a:xfrm>
              <a:off x="7772236" y="2091950"/>
              <a:ext cx="1637403" cy="1264790"/>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29" name="Chad" descr="© INSCALE GmbH, 05.05.2010&#10;http://www.presentationload.com/">
              <a:extLst>
                <a:ext uri="{FF2B5EF4-FFF2-40B4-BE49-F238E27FC236}">
                  <a16:creationId xmlns:a16="http://schemas.microsoft.com/office/drawing/2014/main" id="{4F8B0852-6CA1-46E5-86B5-194EFC1BC159}"/>
                </a:ext>
              </a:extLst>
            </p:cNvPr>
            <p:cNvSpPr>
              <a:spLocks/>
            </p:cNvSpPr>
            <p:nvPr/>
          </p:nvSpPr>
          <p:spPr bwMode="gray">
            <a:xfrm>
              <a:off x="6003631" y="3167808"/>
              <a:ext cx="332379" cy="577290"/>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30" name="Central African Republic" descr="© INSCALE GmbH, 05.05.2010&#10;http://www.presentationload.com/">
              <a:extLst>
                <a:ext uri="{FF2B5EF4-FFF2-40B4-BE49-F238E27FC236}">
                  <a16:creationId xmlns:a16="http://schemas.microsoft.com/office/drawing/2014/main" id="{EB198CBF-77D1-4AC1-9C9F-751EF1701303}"/>
                </a:ext>
              </a:extLst>
            </p:cNvPr>
            <p:cNvSpPr>
              <a:spLocks/>
            </p:cNvSpPr>
            <p:nvPr/>
          </p:nvSpPr>
          <p:spPr bwMode="gray">
            <a:xfrm>
              <a:off x="6035120" y="3619144"/>
              <a:ext cx="409351" cy="313137"/>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31" name="Canada" descr="© INSCALE GmbH, 05.05.2010&#10;http://www.presentationload.com/">
              <a:extLst>
                <a:ext uri="{FF2B5EF4-FFF2-40B4-BE49-F238E27FC236}">
                  <a16:creationId xmlns:a16="http://schemas.microsoft.com/office/drawing/2014/main" id="{551CBD82-8E77-49E8-8A36-5A1127B75DF5}"/>
                </a:ext>
              </a:extLst>
            </p:cNvPr>
            <p:cNvSpPr>
              <a:spLocks noEditPoints="1"/>
            </p:cNvSpPr>
            <p:nvPr/>
          </p:nvSpPr>
          <p:spPr bwMode="gray">
            <a:xfrm>
              <a:off x="2044823" y="1212020"/>
              <a:ext cx="2492843" cy="1291031"/>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32" name="Cameroon" descr="© INSCALE GmbH, 05.05.2010&#10;http://www.presentationload.com/">
              <a:extLst>
                <a:ext uri="{FF2B5EF4-FFF2-40B4-BE49-F238E27FC236}">
                  <a16:creationId xmlns:a16="http://schemas.microsoft.com/office/drawing/2014/main" id="{30E90F74-494A-4384-93D1-493AA376E6FB}"/>
                </a:ext>
              </a:extLst>
            </p:cNvPr>
            <p:cNvSpPr>
              <a:spLocks/>
            </p:cNvSpPr>
            <p:nvPr/>
          </p:nvSpPr>
          <p:spPr bwMode="gray">
            <a:xfrm>
              <a:off x="5849687" y="3540424"/>
              <a:ext cx="244910" cy="414599"/>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33" name="Cambodia" descr="© INSCALE GmbH, 05.05.2010&#10;http://www.presentationload.com/">
              <a:extLst>
                <a:ext uri="{FF2B5EF4-FFF2-40B4-BE49-F238E27FC236}">
                  <a16:creationId xmlns:a16="http://schemas.microsoft.com/office/drawing/2014/main" id="{63C3579B-EA7C-4346-8C8E-C3A85C82459D}"/>
                </a:ext>
              </a:extLst>
            </p:cNvPr>
            <p:cNvSpPr>
              <a:spLocks/>
            </p:cNvSpPr>
            <p:nvPr/>
          </p:nvSpPr>
          <p:spPr bwMode="gray">
            <a:xfrm>
              <a:off x="8816606" y="3489691"/>
              <a:ext cx="169689" cy="150445"/>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34" name="Burundi" descr="© INSCALE GmbH, 05.05.2010&#10;http://www.presentationload.com/">
              <a:extLst>
                <a:ext uri="{FF2B5EF4-FFF2-40B4-BE49-F238E27FC236}">
                  <a16:creationId xmlns:a16="http://schemas.microsoft.com/office/drawing/2014/main" id="{0697B618-B987-44C6-9AC2-396666E75186}"/>
                </a:ext>
              </a:extLst>
            </p:cNvPr>
            <p:cNvSpPr>
              <a:spLocks/>
            </p:cNvSpPr>
            <p:nvPr/>
          </p:nvSpPr>
          <p:spPr bwMode="gray">
            <a:xfrm>
              <a:off x="6500451" y="4101968"/>
              <a:ext cx="59479" cy="75224"/>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35" name="Burkina Faso" descr="© INSCALE GmbH, 05.05.2010&#10;http://www.presentationload.com/">
              <a:extLst>
                <a:ext uri="{FF2B5EF4-FFF2-40B4-BE49-F238E27FC236}">
                  <a16:creationId xmlns:a16="http://schemas.microsoft.com/office/drawing/2014/main" id="{B4C0EB61-5586-4E89-AFFC-03BF5880B1C6}"/>
                </a:ext>
              </a:extLst>
            </p:cNvPr>
            <p:cNvSpPr>
              <a:spLocks/>
            </p:cNvSpPr>
            <p:nvPr/>
          </p:nvSpPr>
          <p:spPr bwMode="gray">
            <a:xfrm>
              <a:off x="5401851" y="3472197"/>
              <a:ext cx="255407" cy="201178"/>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36" name="Bulgaria" descr="© INSCALE GmbH, 05.05.2010&#10;http://www.presentationload.com/">
              <a:extLst>
                <a:ext uri="{FF2B5EF4-FFF2-40B4-BE49-F238E27FC236}">
                  <a16:creationId xmlns:a16="http://schemas.microsoft.com/office/drawing/2014/main" id="{68220F1E-F690-4B17-864D-415B28797A35}"/>
                </a:ext>
              </a:extLst>
            </p:cNvPr>
            <p:cNvSpPr>
              <a:spLocks/>
            </p:cNvSpPr>
            <p:nvPr/>
          </p:nvSpPr>
          <p:spPr bwMode="gray">
            <a:xfrm>
              <a:off x="6253789" y="2424329"/>
              <a:ext cx="176686" cy="101463"/>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37" name="Brazil" descr="© INSCALE GmbH, 05.05.2010&#10;http://www.presentationload.com/">
              <a:extLst>
                <a:ext uri="{FF2B5EF4-FFF2-40B4-BE49-F238E27FC236}">
                  <a16:creationId xmlns:a16="http://schemas.microsoft.com/office/drawing/2014/main" id="{854E7C11-42ED-4939-A58D-E03FBCB728FF}"/>
                </a:ext>
              </a:extLst>
            </p:cNvPr>
            <p:cNvSpPr>
              <a:spLocks noEditPoints="1"/>
            </p:cNvSpPr>
            <p:nvPr/>
          </p:nvSpPr>
          <p:spPr bwMode="gray">
            <a:xfrm>
              <a:off x="3227392" y="3823820"/>
              <a:ext cx="1245547" cy="1408238"/>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38" name="Botswana" descr="© INSCALE GmbH, 05.05.2010&#10;http://www.presentationload.com/">
              <a:extLst>
                <a:ext uri="{FF2B5EF4-FFF2-40B4-BE49-F238E27FC236}">
                  <a16:creationId xmlns:a16="http://schemas.microsoft.com/office/drawing/2014/main" id="{992AEDD7-E430-43A1-9F10-4FD92AEDCABA}"/>
                </a:ext>
              </a:extLst>
            </p:cNvPr>
            <p:cNvSpPr>
              <a:spLocks/>
            </p:cNvSpPr>
            <p:nvPr/>
          </p:nvSpPr>
          <p:spPr bwMode="gray">
            <a:xfrm>
              <a:off x="6204807" y="4654768"/>
              <a:ext cx="290394" cy="32713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39" name="Bosnia and Herzegovina" descr="© INSCALE GmbH, 05.05.2010&#10;http://www.presentationload.com/">
              <a:extLst>
                <a:ext uri="{FF2B5EF4-FFF2-40B4-BE49-F238E27FC236}">
                  <a16:creationId xmlns:a16="http://schemas.microsoft.com/office/drawing/2014/main" id="{A695A35C-C086-4931-BFD6-D1726B3B7C0E}"/>
                </a:ext>
              </a:extLst>
            </p:cNvPr>
            <p:cNvSpPr>
              <a:spLocks/>
            </p:cNvSpPr>
            <p:nvPr/>
          </p:nvSpPr>
          <p:spPr bwMode="gray">
            <a:xfrm>
              <a:off x="6054362" y="2384093"/>
              <a:ext cx="118956" cy="104961"/>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40" name="Bolivia" descr="© INSCALE GmbH, 05.05.2010&#10;http://www.presentationload.com/">
              <a:extLst>
                <a:ext uri="{FF2B5EF4-FFF2-40B4-BE49-F238E27FC236}">
                  <a16:creationId xmlns:a16="http://schemas.microsoft.com/office/drawing/2014/main" id="{AB258864-9FA8-45E7-8D15-AB9EA40D38A3}"/>
                </a:ext>
              </a:extLst>
            </p:cNvPr>
            <p:cNvSpPr>
              <a:spLocks/>
            </p:cNvSpPr>
            <p:nvPr/>
          </p:nvSpPr>
          <p:spPr bwMode="gray">
            <a:xfrm>
              <a:off x="3376088" y="4364374"/>
              <a:ext cx="398854" cy="474078"/>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41" name="Bhutan" descr="© INSCALE GmbH, 05.05.2010&#10;http://www.presentationload.com/">
              <a:extLst>
                <a:ext uri="{FF2B5EF4-FFF2-40B4-BE49-F238E27FC236}">
                  <a16:creationId xmlns:a16="http://schemas.microsoft.com/office/drawing/2014/main" id="{1CB7BB5B-CD08-428F-9637-23D40F9E78DF}"/>
                </a:ext>
              </a:extLst>
            </p:cNvPr>
            <p:cNvSpPr>
              <a:spLocks/>
            </p:cNvSpPr>
            <p:nvPr/>
          </p:nvSpPr>
          <p:spPr bwMode="gray">
            <a:xfrm>
              <a:off x="8325036" y="2992872"/>
              <a:ext cx="104961" cy="59479"/>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42" name="Benin" descr="© INSCALE GmbH, 05.05.2010&#10;http://www.presentationload.com/">
              <a:extLst>
                <a:ext uri="{FF2B5EF4-FFF2-40B4-BE49-F238E27FC236}">
                  <a16:creationId xmlns:a16="http://schemas.microsoft.com/office/drawing/2014/main" id="{29FC8C7D-AC5B-47BA-BBA7-6EA141997710}"/>
                </a:ext>
              </a:extLst>
            </p:cNvPr>
            <p:cNvSpPr>
              <a:spLocks/>
            </p:cNvSpPr>
            <p:nvPr/>
          </p:nvSpPr>
          <p:spPr bwMode="gray">
            <a:xfrm>
              <a:off x="5603026" y="3568414"/>
              <a:ext cx="99714" cy="222170"/>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43" name="Belize" descr="© INSCALE GmbH, 05.05.2010&#10;http://www.presentationload.com/">
              <a:extLst>
                <a:ext uri="{FF2B5EF4-FFF2-40B4-BE49-F238E27FC236}">
                  <a16:creationId xmlns:a16="http://schemas.microsoft.com/office/drawing/2014/main" id="{0E6B4B48-EFB2-47FF-A493-A5B2F0176AE3}"/>
                </a:ext>
              </a:extLst>
            </p:cNvPr>
            <p:cNvSpPr>
              <a:spLocks/>
            </p:cNvSpPr>
            <p:nvPr/>
          </p:nvSpPr>
          <p:spPr bwMode="gray">
            <a:xfrm>
              <a:off x="2769059" y="3347993"/>
              <a:ext cx="48982" cy="94465"/>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44" name="Belgium" descr="© INSCALE GmbH, 05.05.2010&#10;http://www.presentationload.com/">
              <a:extLst>
                <a:ext uri="{FF2B5EF4-FFF2-40B4-BE49-F238E27FC236}">
                  <a16:creationId xmlns:a16="http://schemas.microsoft.com/office/drawing/2014/main" id="{676386BF-04E1-4826-A177-747F950DA326}"/>
                </a:ext>
              </a:extLst>
            </p:cNvPr>
            <p:cNvSpPr>
              <a:spLocks/>
            </p:cNvSpPr>
            <p:nvPr/>
          </p:nvSpPr>
          <p:spPr bwMode="gray">
            <a:xfrm>
              <a:off x="5697492" y="2168923"/>
              <a:ext cx="99714" cy="68226"/>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45" name="Bangladesh" descr="© INSCALE GmbH, 05.05.2010&#10;http://www.presentationload.com/">
              <a:extLst>
                <a:ext uri="{FF2B5EF4-FFF2-40B4-BE49-F238E27FC236}">
                  <a16:creationId xmlns:a16="http://schemas.microsoft.com/office/drawing/2014/main" id="{4ACACD1C-9703-4AEE-872B-3B6EACDBC23A}"/>
                </a:ext>
              </a:extLst>
            </p:cNvPr>
            <p:cNvSpPr>
              <a:spLocks/>
            </p:cNvSpPr>
            <p:nvPr/>
          </p:nvSpPr>
          <p:spPr bwMode="gray">
            <a:xfrm>
              <a:off x="8311041" y="3057599"/>
              <a:ext cx="167939" cy="190681"/>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46" name="Bahrain" descr="© INSCALE GmbH, 05.05.2010&#10;http://www.presentationload.com/">
              <a:extLst>
                <a:ext uri="{FF2B5EF4-FFF2-40B4-BE49-F238E27FC236}">
                  <a16:creationId xmlns:a16="http://schemas.microsoft.com/office/drawing/2014/main" id="{F74ADA9A-8558-4BDC-830B-B4C853053D4A}"/>
                </a:ext>
              </a:extLst>
            </p:cNvPr>
            <p:cNvSpPr>
              <a:spLocks/>
            </p:cNvSpPr>
            <p:nvPr/>
          </p:nvSpPr>
          <p:spPr bwMode="gray">
            <a:xfrm>
              <a:off x="7152962" y="3064597"/>
              <a:ext cx="12246" cy="24491"/>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47" name="Belarus" descr="© INSCALE GmbH, 05.05.2010&#10;http://www.presentationload.com/">
              <a:extLst>
                <a:ext uri="{FF2B5EF4-FFF2-40B4-BE49-F238E27FC236}">
                  <a16:creationId xmlns:a16="http://schemas.microsoft.com/office/drawing/2014/main" id="{BD80B328-C8D9-4E01-ABF1-075045BDBAD4}"/>
                </a:ext>
              </a:extLst>
            </p:cNvPr>
            <p:cNvSpPr>
              <a:spLocks/>
            </p:cNvSpPr>
            <p:nvPr/>
          </p:nvSpPr>
          <p:spPr bwMode="gray">
            <a:xfrm>
              <a:off x="6255539" y="2006231"/>
              <a:ext cx="255407" cy="166190"/>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48" name="Azerbaijan" descr="© INSCALE GmbH, 05.05.2010&#10;http://www.presentationload.com/">
              <a:extLst>
                <a:ext uri="{FF2B5EF4-FFF2-40B4-BE49-F238E27FC236}">
                  <a16:creationId xmlns:a16="http://schemas.microsoft.com/office/drawing/2014/main" id="{A3EE7356-269B-438A-8299-812F043E84F9}"/>
                </a:ext>
              </a:extLst>
            </p:cNvPr>
            <p:cNvSpPr>
              <a:spLocks noEditPoints="1"/>
            </p:cNvSpPr>
            <p:nvPr/>
          </p:nvSpPr>
          <p:spPr bwMode="gray">
            <a:xfrm>
              <a:off x="6918548" y="2504801"/>
              <a:ext cx="160941" cy="129453"/>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49" name="Austria" descr="© INSCALE GmbH, 05.05.2010&#10;http://www.presentationload.com/">
              <a:extLst>
                <a:ext uri="{FF2B5EF4-FFF2-40B4-BE49-F238E27FC236}">
                  <a16:creationId xmlns:a16="http://schemas.microsoft.com/office/drawing/2014/main" id="{3EE7D6F6-1F62-43FF-A075-FD6124794B1B}"/>
                </a:ext>
              </a:extLst>
            </p:cNvPr>
            <p:cNvSpPr>
              <a:spLocks/>
            </p:cNvSpPr>
            <p:nvPr/>
          </p:nvSpPr>
          <p:spPr bwMode="gray">
            <a:xfrm>
              <a:off x="5884675" y="2252892"/>
              <a:ext cx="204676" cy="90966"/>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50" name="Australia" descr="© INSCALE GmbH, 05.05.2010&#10;http://www.presentationload.com/">
              <a:extLst>
                <a:ext uri="{FF2B5EF4-FFF2-40B4-BE49-F238E27FC236}">
                  <a16:creationId xmlns:a16="http://schemas.microsoft.com/office/drawing/2014/main" id="{55F6E2E2-6207-4D7D-B2BD-5AE05218CD83}"/>
                </a:ext>
              </a:extLst>
            </p:cNvPr>
            <p:cNvSpPr>
              <a:spLocks noEditPoints="1"/>
            </p:cNvSpPr>
            <p:nvPr/>
          </p:nvSpPr>
          <p:spPr bwMode="gray">
            <a:xfrm>
              <a:off x="9042274" y="4397611"/>
              <a:ext cx="1270038" cy="1191317"/>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51" name="Armenia" descr="© INSCALE GmbH, 05.05.2010&#10;http://www.presentationload.com/">
              <a:extLst>
                <a:ext uri="{FF2B5EF4-FFF2-40B4-BE49-F238E27FC236}">
                  <a16:creationId xmlns:a16="http://schemas.microsoft.com/office/drawing/2014/main" id="{AE064D21-EB93-4462-8AA8-F85C1A6879F8}"/>
                </a:ext>
              </a:extLst>
            </p:cNvPr>
            <p:cNvSpPr>
              <a:spLocks/>
            </p:cNvSpPr>
            <p:nvPr/>
          </p:nvSpPr>
          <p:spPr bwMode="gray">
            <a:xfrm>
              <a:off x="6873064" y="2524042"/>
              <a:ext cx="99714" cy="94465"/>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52" name="Argentina" descr="© INSCALE GmbH, 05.05.2010&#10;http://www.presentationload.com/">
              <a:extLst>
                <a:ext uri="{FF2B5EF4-FFF2-40B4-BE49-F238E27FC236}">
                  <a16:creationId xmlns:a16="http://schemas.microsoft.com/office/drawing/2014/main" id="{D52D5213-886D-42D4-B8D1-A15F2142E3AE}"/>
                </a:ext>
              </a:extLst>
            </p:cNvPr>
            <p:cNvSpPr>
              <a:spLocks noEditPoints="1"/>
            </p:cNvSpPr>
            <p:nvPr/>
          </p:nvSpPr>
          <p:spPr bwMode="gray">
            <a:xfrm>
              <a:off x="3440813" y="4803464"/>
              <a:ext cx="488073" cy="1091603"/>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53" name="Angola" descr="© INSCALE GmbH, 05.05.2010&#10;http://www.presentationload.com/">
              <a:extLst>
                <a:ext uri="{FF2B5EF4-FFF2-40B4-BE49-F238E27FC236}">
                  <a16:creationId xmlns:a16="http://schemas.microsoft.com/office/drawing/2014/main" id="{767B0CB2-E695-4351-BD49-5AC3D02731C8}"/>
                </a:ext>
              </a:extLst>
            </p:cNvPr>
            <p:cNvSpPr>
              <a:spLocks noEditPoints="1"/>
            </p:cNvSpPr>
            <p:nvPr/>
          </p:nvSpPr>
          <p:spPr bwMode="gray">
            <a:xfrm>
              <a:off x="5947651" y="4168445"/>
              <a:ext cx="397105" cy="495071"/>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accent2"/>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54" name="Andorra" descr="© INSCALE GmbH, 05.05.2010&#10;http://www.presentationload.com/">
              <a:extLst>
                <a:ext uri="{FF2B5EF4-FFF2-40B4-BE49-F238E27FC236}">
                  <a16:creationId xmlns:a16="http://schemas.microsoft.com/office/drawing/2014/main" id="{5E7BB97E-8157-4E50-9772-58FAE4797198}"/>
                </a:ext>
              </a:extLst>
            </p:cNvPr>
            <p:cNvSpPr>
              <a:spLocks/>
            </p:cNvSpPr>
            <p:nvPr/>
          </p:nvSpPr>
          <p:spPr bwMode="gray">
            <a:xfrm>
              <a:off x="5646761" y="2478560"/>
              <a:ext cx="13995" cy="6997"/>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55" name="Algeria" descr="© INSCALE GmbH, 05.05.2010&#10;http://www.presentationload.com/">
              <a:extLst>
                <a:ext uri="{FF2B5EF4-FFF2-40B4-BE49-F238E27FC236}">
                  <a16:creationId xmlns:a16="http://schemas.microsoft.com/office/drawing/2014/main" id="{6E332065-4AA0-4611-94B5-C612E9447DFB}"/>
                </a:ext>
              </a:extLst>
            </p:cNvPr>
            <p:cNvSpPr>
              <a:spLocks/>
            </p:cNvSpPr>
            <p:nvPr/>
          </p:nvSpPr>
          <p:spPr bwMode="gray">
            <a:xfrm>
              <a:off x="5296888" y="2674489"/>
              <a:ext cx="661260" cy="654262"/>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56" name="Albania" descr="© INSCALE GmbH, 05.05.2010&#10;http://www.presentationload.com/">
              <a:extLst>
                <a:ext uri="{FF2B5EF4-FFF2-40B4-BE49-F238E27FC236}">
                  <a16:creationId xmlns:a16="http://schemas.microsoft.com/office/drawing/2014/main" id="{0E9A0F74-5BEB-4096-BB63-6CF7963EFABB}"/>
                </a:ext>
              </a:extLst>
            </p:cNvPr>
            <p:cNvSpPr>
              <a:spLocks/>
            </p:cNvSpPr>
            <p:nvPr/>
          </p:nvSpPr>
          <p:spPr bwMode="gray">
            <a:xfrm>
              <a:off x="6155825" y="2478560"/>
              <a:ext cx="64727" cy="11021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57" name="South Africa" descr="© INSCALE GmbH, 05.05.2010&#10;http://www.presentationload.com/">
              <a:extLst>
                <a:ext uri="{FF2B5EF4-FFF2-40B4-BE49-F238E27FC236}">
                  <a16:creationId xmlns:a16="http://schemas.microsoft.com/office/drawing/2014/main" id="{C13EC4E2-B25D-4C62-9064-E7E9294662AA}"/>
                </a:ext>
              </a:extLst>
            </p:cNvPr>
            <p:cNvSpPr>
              <a:spLocks noEditPoints="1"/>
            </p:cNvSpPr>
            <p:nvPr/>
          </p:nvSpPr>
          <p:spPr bwMode="gray">
            <a:xfrm>
              <a:off x="6094598" y="4813960"/>
              <a:ext cx="507316" cy="456584"/>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chemeClr val="accent1"/>
            </a:solid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sp>
          <p:nvSpPr>
            <p:cNvPr id="358" name="Afghanistan" descr="© INSCALE GmbH, 05.05.2010&#10;http://www.presentationload.com/">
              <a:extLst>
                <a:ext uri="{FF2B5EF4-FFF2-40B4-BE49-F238E27FC236}">
                  <a16:creationId xmlns:a16="http://schemas.microsoft.com/office/drawing/2014/main" id="{D4E89B92-48DB-4EE2-A869-133462B67EF3}"/>
                </a:ext>
              </a:extLst>
            </p:cNvPr>
            <p:cNvSpPr>
              <a:spLocks/>
            </p:cNvSpPr>
            <p:nvPr/>
          </p:nvSpPr>
          <p:spPr bwMode="gray">
            <a:xfrm>
              <a:off x="7415367" y="2625506"/>
              <a:ext cx="405852" cy="330630"/>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cap="flat" cmpd="sng">
              <a:solidFill>
                <a:schemeClr val="bg1">
                  <a:lumMod val="85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Roboto Regular" panose="02000000000000000000" pitchFamily="2" charset="0"/>
                <a:ea typeface="+mn-ea"/>
                <a:cs typeface="+mn-cs"/>
              </a:endParaRPr>
            </a:p>
          </p:txBody>
        </p:sp>
      </p:grpSp>
      <p:pic>
        <p:nvPicPr>
          <p:cNvPr id="5" name="Picture 4">
            <a:extLst>
              <a:ext uri="{FF2B5EF4-FFF2-40B4-BE49-F238E27FC236}">
                <a16:creationId xmlns:a16="http://schemas.microsoft.com/office/drawing/2014/main" id="{3828902F-EC26-5A4C-BAA8-3E571AA62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69736"/>
            <a:ext cx="12192001" cy="5005137"/>
          </a:xfrm>
          <a:prstGeom prst="rect">
            <a:avLst/>
          </a:prstGeom>
        </p:spPr>
      </p:pic>
      <p:graphicFrame>
        <p:nvGraphicFramePr>
          <p:cNvPr id="359" name="Table 13">
            <a:extLst>
              <a:ext uri="{FF2B5EF4-FFF2-40B4-BE49-F238E27FC236}">
                <a16:creationId xmlns:a16="http://schemas.microsoft.com/office/drawing/2014/main" id="{B622C962-313A-BB40-9600-9161D7B5CE10}"/>
              </a:ext>
            </a:extLst>
          </p:cNvPr>
          <p:cNvGraphicFramePr>
            <a:graphicFrameLocks noGrp="1"/>
          </p:cNvGraphicFramePr>
          <p:nvPr>
            <p:extLst>
              <p:ext uri="{D42A27DB-BD31-4B8C-83A1-F6EECF244321}">
                <p14:modId xmlns:p14="http://schemas.microsoft.com/office/powerpoint/2010/main" val="1374038619"/>
              </p:ext>
            </p:extLst>
          </p:nvPr>
        </p:nvGraphicFramePr>
        <p:xfrm>
          <a:off x="185058" y="3752713"/>
          <a:ext cx="2016721" cy="1036320"/>
        </p:xfrm>
        <a:graphic>
          <a:graphicData uri="http://schemas.openxmlformats.org/drawingml/2006/table">
            <a:tbl>
              <a:tblPr firstRow="1" bandRow="1">
                <a:tableStyleId>{2D5ABB26-0587-4C30-8999-92F81FD0307C}</a:tableStyleId>
              </a:tblPr>
              <a:tblGrid>
                <a:gridCol w="537725">
                  <a:extLst>
                    <a:ext uri="{9D8B030D-6E8A-4147-A177-3AD203B41FA5}">
                      <a16:colId xmlns:a16="http://schemas.microsoft.com/office/drawing/2014/main" val="333898560"/>
                    </a:ext>
                  </a:extLst>
                </a:gridCol>
                <a:gridCol w="1478996">
                  <a:extLst>
                    <a:ext uri="{9D8B030D-6E8A-4147-A177-3AD203B41FA5}">
                      <a16:colId xmlns:a16="http://schemas.microsoft.com/office/drawing/2014/main" val="1668658993"/>
                    </a:ext>
                  </a:extLst>
                </a:gridCol>
              </a:tblGrid>
              <a:tr h="0">
                <a:tc>
                  <a:txBody>
                    <a:bodyPr/>
                    <a:lstStyle/>
                    <a:p>
                      <a:pPr algn="r"/>
                      <a:r>
                        <a:rPr lang="en-NO" sz="1100" dirty="0">
                          <a:solidFill>
                            <a:schemeClr val="bg1"/>
                          </a:solidFill>
                        </a:rPr>
                        <a:t>41</a:t>
                      </a:r>
                    </a:p>
                  </a:txBody>
                  <a:tcPr>
                    <a:solidFill>
                      <a:srgbClr val="00B050"/>
                    </a:solidFill>
                  </a:tcPr>
                </a:tc>
                <a:tc>
                  <a:txBody>
                    <a:bodyPr/>
                    <a:lstStyle/>
                    <a:p>
                      <a:r>
                        <a:rPr lang="en-NO" sz="1100" dirty="0">
                          <a:solidFill>
                            <a:schemeClr val="bg1"/>
                          </a:solidFill>
                        </a:rPr>
                        <a:t>Voting Participants</a:t>
                      </a:r>
                    </a:p>
                  </a:txBody>
                  <a:tcPr>
                    <a:solidFill>
                      <a:srgbClr val="00B050"/>
                    </a:solidFill>
                  </a:tcPr>
                </a:tc>
                <a:extLst>
                  <a:ext uri="{0D108BD9-81ED-4DB2-BD59-A6C34878D82A}">
                    <a16:rowId xmlns:a16="http://schemas.microsoft.com/office/drawing/2014/main" val="1672886303"/>
                  </a:ext>
                </a:extLst>
              </a:tr>
              <a:tr h="129177">
                <a:tc>
                  <a:txBody>
                    <a:bodyPr/>
                    <a:lstStyle/>
                    <a:p>
                      <a:pPr algn="r"/>
                      <a:r>
                        <a:rPr lang="en-NO" sz="1100" dirty="0">
                          <a:solidFill>
                            <a:schemeClr val="bg1"/>
                          </a:solidFill>
                        </a:rPr>
                        <a:t>21</a:t>
                      </a:r>
                    </a:p>
                  </a:txBody>
                  <a:tcPr>
                    <a:solidFill>
                      <a:schemeClr val="accent3"/>
                    </a:solidFill>
                  </a:tcPr>
                </a:tc>
                <a:tc>
                  <a:txBody>
                    <a:bodyPr/>
                    <a:lstStyle/>
                    <a:p>
                      <a:r>
                        <a:rPr lang="en-NO" sz="1100" dirty="0">
                          <a:solidFill>
                            <a:schemeClr val="bg1"/>
                          </a:solidFill>
                        </a:rPr>
                        <a:t>Associate Countries</a:t>
                      </a:r>
                    </a:p>
                  </a:txBody>
                  <a:tcPr>
                    <a:solidFill>
                      <a:schemeClr val="accent3"/>
                    </a:solidFill>
                  </a:tcPr>
                </a:tc>
                <a:extLst>
                  <a:ext uri="{0D108BD9-81ED-4DB2-BD59-A6C34878D82A}">
                    <a16:rowId xmlns:a16="http://schemas.microsoft.com/office/drawing/2014/main" val="2422022741"/>
                  </a:ext>
                </a:extLst>
              </a:tr>
              <a:tr h="0">
                <a:tc>
                  <a:txBody>
                    <a:bodyPr/>
                    <a:lstStyle/>
                    <a:p>
                      <a:pPr algn="r"/>
                      <a:r>
                        <a:rPr lang="en-NO" sz="1100" dirty="0">
                          <a:solidFill>
                            <a:schemeClr val="bg1"/>
                          </a:solidFill>
                        </a:rPr>
                        <a:t>38</a:t>
                      </a:r>
                    </a:p>
                  </a:txBody>
                  <a:tcPr>
                    <a:solidFill>
                      <a:schemeClr val="tx2">
                        <a:lumMod val="40000"/>
                        <a:lumOff val="60000"/>
                      </a:schemeClr>
                    </a:solidFill>
                  </a:tcPr>
                </a:tc>
                <a:tc>
                  <a:txBody>
                    <a:bodyPr/>
                    <a:lstStyle/>
                    <a:p>
                      <a:r>
                        <a:rPr lang="en-NO" sz="1100" dirty="0">
                          <a:solidFill>
                            <a:schemeClr val="bg1"/>
                          </a:solidFill>
                        </a:rPr>
                        <a:t>Other Associate</a:t>
                      </a:r>
                    </a:p>
                  </a:txBody>
                  <a:tcPr>
                    <a:solidFill>
                      <a:schemeClr val="tx2">
                        <a:lumMod val="40000"/>
                        <a:lumOff val="60000"/>
                      </a:schemeClr>
                    </a:solidFill>
                  </a:tcPr>
                </a:tc>
                <a:extLst>
                  <a:ext uri="{0D108BD9-81ED-4DB2-BD59-A6C34878D82A}">
                    <a16:rowId xmlns:a16="http://schemas.microsoft.com/office/drawing/2014/main" val="3319763347"/>
                  </a:ext>
                </a:extLst>
              </a:tr>
              <a:tr h="0">
                <a:tc>
                  <a:txBody>
                    <a:bodyPr/>
                    <a:lstStyle/>
                    <a:p>
                      <a:pPr algn="r"/>
                      <a:r>
                        <a:rPr lang="en-NO" sz="1050" dirty="0">
                          <a:solidFill>
                            <a:schemeClr val="bg1"/>
                          </a:solidFill>
                        </a:rPr>
                        <a:t>1652</a:t>
                      </a:r>
                      <a:endParaRPr lang="en-NO" sz="1100" dirty="0">
                        <a:solidFill>
                          <a:schemeClr val="bg1"/>
                        </a:solidFill>
                      </a:endParaRPr>
                    </a:p>
                  </a:txBody>
                  <a:tcPr>
                    <a:solidFill>
                      <a:schemeClr val="tx2">
                        <a:lumMod val="40000"/>
                        <a:lumOff val="60000"/>
                      </a:schemeClr>
                    </a:solidFill>
                  </a:tcPr>
                </a:tc>
                <a:tc>
                  <a:txBody>
                    <a:bodyPr/>
                    <a:lstStyle/>
                    <a:p>
                      <a:r>
                        <a:rPr lang="en-NO" sz="1100" dirty="0">
                          <a:solidFill>
                            <a:schemeClr val="bg1"/>
                          </a:solidFill>
                        </a:rPr>
                        <a:t>Data publishers</a:t>
                      </a:r>
                    </a:p>
                  </a:txBody>
                  <a:tcPr>
                    <a:solidFill>
                      <a:schemeClr val="tx2">
                        <a:lumMod val="40000"/>
                        <a:lumOff val="60000"/>
                      </a:schemeClr>
                    </a:solidFill>
                  </a:tcPr>
                </a:tc>
                <a:extLst>
                  <a:ext uri="{0D108BD9-81ED-4DB2-BD59-A6C34878D82A}">
                    <a16:rowId xmlns:a16="http://schemas.microsoft.com/office/drawing/2014/main" val="2349471058"/>
                  </a:ext>
                </a:extLst>
              </a:tr>
            </a:tbl>
          </a:graphicData>
        </a:graphic>
      </p:graphicFrame>
    </p:spTree>
    <p:extLst>
      <p:ext uri="{BB962C8B-B14F-4D97-AF65-F5344CB8AC3E}">
        <p14:creationId xmlns:p14="http://schemas.microsoft.com/office/powerpoint/2010/main" val="203383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Arrow Connector 51">
            <a:extLst>
              <a:ext uri="{FF2B5EF4-FFF2-40B4-BE49-F238E27FC236}">
                <a16:creationId xmlns:a16="http://schemas.microsoft.com/office/drawing/2014/main" id="{D3F0C72F-04AA-E34D-AD04-B29705192825}"/>
              </a:ext>
            </a:extLst>
          </p:cNvPr>
          <p:cNvCxnSpPr>
            <a:cxnSpLocks/>
          </p:cNvCxnSpPr>
          <p:nvPr/>
        </p:nvCxnSpPr>
        <p:spPr>
          <a:xfrm>
            <a:off x="4897853" y="3351376"/>
            <a:ext cx="749608" cy="16647"/>
          </a:xfrm>
          <a:prstGeom prst="straightConnector1">
            <a:avLst/>
          </a:prstGeom>
          <a:ln w="38100" cap="rnd">
            <a:round/>
            <a:headEnd type="none" w="sm" len="sm"/>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F4559740-BF7D-B548-B0FB-AA0EEBB02A74}"/>
              </a:ext>
            </a:extLst>
          </p:cNvPr>
          <p:cNvSpPr>
            <a:spLocks noGrp="1"/>
          </p:cNvSpPr>
          <p:nvPr>
            <p:ph type="title"/>
          </p:nvPr>
        </p:nvSpPr>
        <p:spPr>
          <a:xfrm>
            <a:off x="236365" y="254846"/>
            <a:ext cx="11701463" cy="558799"/>
          </a:xfrm>
        </p:spPr>
        <p:txBody>
          <a:bodyPr/>
          <a:lstStyle/>
          <a:p>
            <a:r>
              <a:rPr lang="en-US" dirty="0">
                <a:solidFill>
                  <a:schemeClr val="bg1"/>
                </a:solidFill>
              </a:rPr>
              <a:t>A window on evidence about where species HAVE lived, and when</a:t>
            </a:r>
          </a:p>
        </p:txBody>
      </p:sp>
      <p:sp>
        <p:nvSpPr>
          <p:cNvPr id="5" name="Footer Placeholder 4">
            <a:extLst>
              <a:ext uri="{FF2B5EF4-FFF2-40B4-BE49-F238E27FC236}">
                <a16:creationId xmlns:a16="http://schemas.microsoft.com/office/drawing/2014/main" id="{9F942A4A-7AA8-BA45-9832-C130B07ABC6C}"/>
              </a:ext>
            </a:extLst>
          </p:cNvPr>
          <p:cNvSpPr>
            <a:spLocks noGrp="1"/>
          </p:cNvSpPr>
          <p:nvPr>
            <p:ph type="ftr" sz="quarter" idx="10"/>
          </p:nvPr>
        </p:nvSpPr>
        <p:spPr/>
        <p:txBody>
          <a:bodyPr/>
          <a:lstStyle/>
          <a:p>
            <a:r>
              <a:rPr lang="da-DK" dirty="0">
                <a:solidFill>
                  <a:schemeClr val="bg1"/>
                </a:solidFill>
                <a:hlinkClick r:id="rId3">
                  <a:extLst>
                    <a:ext uri="{A12FA001-AC4F-418D-AE19-62706E023703}">
                      <ahyp:hlinkClr xmlns:ahyp="http://schemas.microsoft.com/office/drawing/2018/hyperlinkcolor" val="tx"/>
                    </a:ext>
                  </a:extLst>
                </a:hlinkClick>
              </a:rPr>
              <a:t>https://www.gbif.org/occurrence/search</a:t>
            </a:r>
            <a:r>
              <a:rPr lang="da-DK" dirty="0">
                <a:solidFill>
                  <a:schemeClr val="bg1"/>
                </a:solidFill>
              </a:rPr>
              <a:t> </a:t>
            </a:r>
            <a:endParaRPr lang="en-GB" dirty="0">
              <a:solidFill>
                <a:schemeClr val="bg1"/>
              </a:solidFill>
            </a:endParaRPr>
          </a:p>
        </p:txBody>
      </p:sp>
      <p:pic>
        <p:nvPicPr>
          <p:cNvPr id="18" name="Picture 17">
            <a:extLst>
              <a:ext uri="{FF2B5EF4-FFF2-40B4-BE49-F238E27FC236}">
                <a16:creationId xmlns:a16="http://schemas.microsoft.com/office/drawing/2014/main" id="{B5B4AFED-6C69-8443-9E35-CC04AD1CD3C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96396" y="1905612"/>
            <a:ext cx="6237688" cy="2921857"/>
          </a:xfrm>
          <a:prstGeom prst="rect">
            <a:avLst/>
          </a:prstGeom>
          <a:ln>
            <a:solidFill>
              <a:schemeClr val="accent1"/>
            </a:solidFill>
          </a:ln>
        </p:spPr>
      </p:pic>
      <p:pic>
        <p:nvPicPr>
          <p:cNvPr id="3" name="Picture 2" descr="A close up of a logo&#10;&#10;Description automatically generated">
            <a:extLst>
              <a:ext uri="{FF2B5EF4-FFF2-40B4-BE49-F238E27FC236}">
                <a16:creationId xmlns:a16="http://schemas.microsoft.com/office/drawing/2014/main" id="{7EFE0DA5-3E77-B040-B3E7-CC6926A3BE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51515" y="949757"/>
            <a:ext cx="874623" cy="874623"/>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CCC2E4E4-9E0D-9D45-90DB-37233DA77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687" y="1306704"/>
            <a:ext cx="848360" cy="857581"/>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00FA4D2-6990-4947-AB20-148AF646A9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288" y="2866913"/>
            <a:ext cx="848360" cy="848360"/>
          </a:xfrm>
          <a:prstGeom prst="rect">
            <a:avLst/>
          </a:prstGeom>
        </p:spPr>
      </p:pic>
      <p:pic>
        <p:nvPicPr>
          <p:cNvPr id="14" name="Picture 13" descr="A picture containing room, drawing&#10;&#10;Description automatically generated">
            <a:extLst>
              <a:ext uri="{FF2B5EF4-FFF2-40B4-BE49-F238E27FC236}">
                <a16:creationId xmlns:a16="http://schemas.microsoft.com/office/drawing/2014/main" id="{3E79AD38-8C38-4D48-BAB5-A2AA3A51FB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7508" y="5196315"/>
            <a:ext cx="851384" cy="851384"/>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25159F95-EC27-FA49-8643-BC6F5309A9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246" y="4276306"/>
            <a:ext cx="857581" cy="857581"/>
          </a:xfrm>
          <a:prstGeom prst="rect">
            <a:avLst/>
          </a:prstGeom>
        </p:spPr>
      </p:pic>
      <p:pic>
        <p:nvPicPr>
          <p:cNvPr id="22" name="Picture 21" descr="A picture containing plate, clock&#10;&#10;Description automatically generated">
            <a:extLst>
              <a:ext uri="{FF2B5EF4-FFF2-40B4-BE49-F238E27FC236}">
                <a16:creationId xmlns:a16="http://schemas.microsoft.com/office/drawing/2014/main" id="{B3049928-ED5E-DD48-AF84-9104D19C027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179381" y="2884766"/>
            <a:ext cx="966519" cy="966519"/>
          </a:xfrm>
          <a:prstGeom prst="rect">
            <a:avLst/>
          </a:prstGeom>
        </p:spPr>
      </p:pic>
      <p:pic>
        <p:nvPicPr>
          <p:cNvPr id="24" name="Picture 23" descr="A picture containing clock, plate&#10;&#10;Description automatically generated">
            <a:extLst>
              <a:ext uri="{FF2B5EF4-FFF2-40B4-BE49-F238E27FC236}">
                <a16:creationId xmlns:a16="http://schemas.microsoft.com/office/drawing/2014/main" id="{91306A1D-05A8-1F47-848F-E80441153DC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084158" y="2925081"/>
            <a:ext cx="885887" cy="885887"/>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84D7CB52-8AA8-9F4D-9B97-15753AE069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82385" y="3554655"/>
            <a:ext cx="1096330" cy="1096330"/>
          </a:xfrm>
          <a:prstGeom prst="rect">
            <a:avLst/>
          </a:prstGeom>
        </p:spPr>
      </p:pic>
      <p:cxnSp>
        <p:nvCxnSpPr>
          <p:cNvPr id="28" name="Straight Arrow Connector 27">
            <a:extLst>
              <a:ext uri="{FF2B5EF4-FFF2-40B4-BE49-F238E27FC236}">
                <a16:creationId xmlns:a16="http://schemas.microsoft.com/office/drawing/2014/main" id="{5214F53E-DAFF-944A-B23C-A7D8684AA2E9}"/>
              </a:ext>
            </a:extLst>
          </p:cNvPr>
          <p:cNvCxnSpPr>
            <a:cxnSpLocks/>
          </p:cNvCxnSpPr>
          <p:nvPr/>
        </p:nvCxnSpPr>
        <p:spPr>
          <a:xfrm flipV="1">
            <a:off x="2653200" y="3966420"/>
            <a:ext cx="0" cy="1114760"/>
          </a:xfrm>
          <a:prstGeom prst="straightConnector1">
            <a:avLst/>
          </a:prstGeom>
          <a:ln w="38100" cap="rnd">
            <a:round/>
            <a:headEnd type="none" w="sm" len="sm"/>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439A8C5-35BB-934D-85AA-1F4C090E4FA5}"/>
              </a:ext>
            </a:extLst>
          </p:cNvPr>
          <p:cNvCxnSpPr>
            <a:cxnSpLocks/>
          </p:cNvCxnSpPr>
          <p:nvPr/>
        </p:nvCxnSpPr>
        <p:spPr>
          <a:xfrm flipV="1">
            <a:off x="1286702" y="3633181"/>
            <a:ext cx="873196" cy="733040"/>
          </a:xfrm>
          <a:prstGeom prst="straightConnector1">
            <a:avLst/>
          </a:prstGeom>
          <a:ln w="38100" cap="rnd">
            <a:round/>
            <a:headEnd type="none" w="sm" len="sm"/>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349B55B-1E24-F840-875E-619B99323428}"/>
              </a:ext>
            </a:extLst>
          </p:cNvPr>
          <p:cNvCxnSpPr>
            <a:cxnSpLocks/>
          </p:cNvCxnSpPr>
          <p:nvPr/>
        </p:nvCxnSpPr>
        <p:spPr>
          <a:xfrm flipV="1">
            <a:off x="1177047" y="3368024"/>
            <a:ext cx="833035" cy="1"/>
          </a:xfrm>
          <a:prstGeom prst="straightConnector1">
            <a:avLst/>
          </a:prstGeom>
          <a:ln w="38100" cap="rnd">
            <a:round/>
            <a:headEnd type="none" w="sm" len="sm"/>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D90A83B-E386-6248-B27B-F6D607DDDCC8}"/>
              </a:ext>
            </a:extLst>
          </p:cNvPr>
          <p:cNvCxnSpPr>
            <a:cxnSpLocks/>
          </p:cNvCxnSpPr>
          <p:nvPr/>
        </p:nvCxnSpPr>
        <p:spPr>
          <a:xfrm>
            <a:off x="1452259" y="2089703"/>
            <a:ext cx="799256" cy="795063"/>
          </a:xfrm>
          <a:prstGeom prst="straightConnector1">
            <a:avLst/>
          </a:prstGeom>
          <a:ln w="38100" cap="rnd">
            <a:round/>
            <a:headEnd type="none" w="sm" len="sm"/>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911BEB5-3C9E-9446-A626-4F45EBBB7CA9}"/>
              </a:ext>
            </a:extLst>
          </p:cNvPr>
          <p:cNvCxnSpPr>
            <a:cxnSpLocks/>
          </p:cNvCxnSpPr>
          <p:nvPr/>
        </p:nvCxnSpPr>
        <p:spPr>
          <a:xfrm>
            <a:off x="2662641" y="1910285"/>
            <a:ext cx="0" cy="882183"/>
          </a:xfrm>
          <a:prstGeom prst="straightConnector1">
            <a:avLst/>
          </a:prstGeom>
          <a:ln w="38100" cap="rnd">
            <a:round/>
            <a:headEnd type="none" w="sm" len="sm"/>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475056C-2720-D34A-AC04-DE56384AD562}"/>
              </a:ext>
            </a:extLst>
          </p:cNvPr>
          <p:cNvCxnSpPr>
            <a:cxnSpLocks/>
            <a:stCxn id="22" idx="3"/>
            <a:endCxn id="24" idx="1"/>
          </p:cNvCxnSpPr>
          <p:nvPr/>
        </p:nvCxnSpPr>
        <p:spPr>
          <a:xfrm flipV="1">
            <a:off x="3145900" y="3368025"/>
            <a:ext cx="938258" cy="1"/>
          </a:xfrm>
          <a:prstGeom prst="line">
            <a:avLst/>
          </a:prstGeom>
          <a:ln w="381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0BDD71-9E09-8345-A33A-917414DFA9DC}"/>
              </a:ext>
            </a:extLst>
          </p:cNvPr>
          <p:cNvSpPr txBox="1"/>
          <p:nvPr/>
        </p:nvSpPr>
        <p:spPr>
          <a:xfrm>
            <a:off x="3135031" y="1060785"/>
            <a:ext cx="1392070" cy="637849"/>
          </a:xfrm>
          <a:prstGeom prst="rect">
            <a:avLst/>
          </a:prstGeom>
          <a:noFill/>
        </p:spPr>
        <p:txBody>
          <a:bodyPr wrap="square" lIns="72000" tIns="72000" rIns="72000" bIns="72000" rtlCol="0">
            <a:spAutoFit/>
          </a:bodyPr>
          <a:lstStyle/>
          <a:p>
            <a:pPr algn="l">
              <a:buClr>
                <a:schemeClr val="accent1"/>
              </a:buClr>
            </a:pPr>
            <a:r>
              <a:rPr lang="en-DK" sz="1600" dirty="0">
                <a:solidFill>
                  <a:schemeClr val="bg1"/>
                </a:solidFill>
              </a:rPr>
              <a:t>Digitized specimens</a:t>
            </a:r>
          </a:p>
        </p:txBody>
      </p:sp>
      <p:sp>
        <p:nvSpPr>
          <p:cNvPr id="4" name="TextBox 3">
            <a:extLst>
              <a:ext uri="{FF2B5EF4-FFF2-40B4-BE49-F238E27FC236}">
                <a16:creationId xmlns:a16="http://schemas.microsoft.com/office/drawing/2014/main" id="{B525643D-26CB-C04B-A918-BF7CA729148D}"/>
              </a:ext>
            </a:extLst>
          </p:cNvPr>
          <p:cNvSpPr txBox="1"/>
          <p:nvPr/>
        </p:nvSpPr>
        <p:spPr>
          <a:xfrm>
            <a:off x="181749" y="964647"/>
            <a:ext cx="1350864" cy="391628"/>
          </a:xfrm>
          <a:prstGeom prst="rect">
            <a:avLst/>
          </a:prstGeom>
          <a:noFill/>
        </p:spPr>
        <p:txBody>
          <a:bodyPr wrap="none" lIns="72000" tIns="72000" rIns="72000" bIns="72000" rtlCol="0">
            <a:spAutoFit/>
          </a:bodyPr>
          <a:lstStyle/>
          <a:p>
            <a:pPr algn="l">
              <a:buClr>
                <a:schemeClr val="accent1"/>
              </a:buClr>
            </a:pPr>
            <a:r>
              <a:rPr lang="en-DK" sz="1600" dirty="0">
                <a:solidFill>
                  <a:schemeClr val="bg1"/>
                </a:solidFill>
              </a:rPr>
              <a:t>Observations</a:t>
            </a:r>
          </a:p>
        </p:txBody>
      </p:sp>
      <p:sp>
        <p:nvSpPr>
          <p:cNvPr id="7" name="TextBox 6">
            <a:extLst>
              <a:ext uri="{FF2B5EF4-FFF2-40B4-BE49-F238E27FC236}">
                <a16:creationId xmlns:a16="http://schemas.microsoft.com/office/drawing/2014/main" id="{3B2DBEAC-67F4-B14C-9BDB-D1923D55EFC8}"/>
              </a:ext>
            </a:extLst>
          </p:cNvPr>
          <p:cNvSpPr txBox="1"/>
          <p:nvPr/>
        </p:nvSpPr>
        <p:spPr>
          <a:xfrm>
            <a:off x="211930" y="2488927"/>
            <a:ext cx="1022249" cy="391628"/>
          </a:xfrm>
          <a:prstGeom prst="rect">
            <a:avLst/>
          </a:prstGeom>
          <a:noFill/>
        </p:spPr>
        <p:txBody>
          <a:bodyPr wrap="none" lIns="72000" tIns="72000" rIns="72000" bIns="72000" rtlCol="0">
            <a:spAutoFit/>
          </a:bodyPr>
          <a:lstStyle/>
          <a:p>
            <a:pPr algn="l">
              <a:buClr>
                <a:schemeClr val="accent1"/>
              </a:buClr>
            </a:pPr>
            <a:r>
              <a:rPr lang="en-DK" sz="1600" dirty="0">
                <a:solidFill>
                  <a:schemeClr val="bg1"/>
                </a:solidFill>
              </a:rPr>
              <a:t>Literature</a:t>
            </a:r>
          </a:p>
        </p:txBody>
      </p:sp>
      <p:sp>
        <p:nvSpPr>
          <p:cNvPr id="9" name="TextBox 8">
            <a:extLst>
              <a:ext uri="{FF2B5EF4-FFF2-40B4-BE49-F238E27FC236}">
                <a16:creationId xmlns:a16="http://schemas.microsoft.com/office/drawing/2014/main" id="{7F39C932-8B09-304D-BFD1-39E995AE1A1F}"/>
              </a:ext>
            </a:extLst>
          </p:cNvPr>
          <p:cNvSpPr txBox="1"/>
          <p:nvPr/>
        </p:nvSpPr>
        <p:spPr>
          <a:xfrm>
            <a:off x="187795" y="5196315"/>
            <a:ext cx="1623375" cy="391628"/>
          </a:xfrm>
          <a:prstGeom prst="rect">
            <a:avLst/>
          </a:prstGeom>
          <a:noFill/>
        </p:spPr>
        <p:txBody>
          <a:bodyPr wrap="none" lIns="72000" tIns="72000" rIns="72000" bIns="72000" rtlCol="0">
            <a:spAutoFit/>
          </a:bodyPr>
          <a:lstStyle/>
          <a:p>
            <a:pPr algn="l">
              <a:buClr>
                <a:schemeClr val="accent1"/>
              </a:buClr>
            </a:pPr>
            <a:r>
              <a:rPr lang="en-DK" sz="1600" dirty="0">
                <a:solidFill>
                  <a:schemeClr val="bg1"/>
                </a:solidFill>
              </a:rPr>
              <a:t>Remote-sensing</a:t>
            </a:r>
          </a:p>
        </p:txBody>
      </p:sp>
      <p:sp>
        <p:nvSpPr>
          <p:cNvPr id="10" name="TextBox 9">
            <a:extLst>
              <a:ext uri="{FF2B5EF4-FFF2-40B4-BE49-F238E27FC236}">
                <a16:creationId xmlns:a16="http://schemas.microsoft.com/office/drawing/2014/main" id="{8D1B6806-4EBF-2A4B-B357-C4D26E90CA60}"/>
              </a:ext>
            </a:extLst>
          </p:cNvPr>
          <p:cNvSpPr txBox="1"/>
          <p:nvPr/>
        </p:nvSpPr>
        <p:spPr>
          <a:xfrm>
            <a:off x="3055195" y="5409850"/>
            <a:ext cx="1589361" cy="637849"/>
          </a:xfrm>
          <a:prstGeom prst="rect">
            <a:avLst/>
          </a:prstGeom>
          <a:noFill/>
        </p:spPr>
        <p:txBody>
          <a:bodyPr wrap="square" lIns="72000" tIns="72000" rIns="72000" bIns="72000" rtlCol="0">
            <a:spAutoFit/>
          </a:bodyPr>
          <a:lstStyle/>
          <a:p>
            <a:pPr algn="l">
              <a:buClr>
                <a:schemeClr val="accent1"/>
              </a:buClr>
            </a:pPr>
            <a:r>
              <a:rPr lang="en-DK" sz="1600" dirty="0">
                <a:solidFill>
                  <a:schemeClr val="bg1"/>
                </a:solidFill>
              </a:rPr>
              <a:t>Environmental DNA</a:t>
            </a:r>
          </a:p>
        </p:txBody>
      </p:sp>
      <p:sp>
        <p:nvSpPr>
          <p:cNvPr id="12" name="TextBox 11">
            <a:extLst>
              <a:ext uri="{FF2B5EF4-FFF2-40B4-BE49-F238E27FC236}">
                <a16:creationId xmlns:a16="http://schemas.microsoft.com/office/drawing/2014/main" id="{A7D7AF59-3B7C-C94B-B37D-10B9C77796E6}"/>
              </a:ext>
            </a:extLst>
          </p:cNvPr>
          <p:cNvSpPr txBox="1"/>
          <p:nvPr/>
        </p:nvSpPr>
        <p:spPr>
          <a:xfrm>
            <a:off x="2716631" y="3623396"/>
            <a:ext cx="1374472" cy="884070"/>
          </a:xfrm>
          <a:prstGeom prst="rect">
            <a:avLst/>
          </a:prstGeom>
          <a:noFill/>
        </p:spPr>
        <p:txBody>
          <a:bodyPr wrap="square" lIns="72000" tIns="72000" rIns="72000" bIns="72000" rtlCol="0">
            <a:spAutoFit/>
          </a:bodyPr>
          <a:lstStyle/>
          <a:p>
            <a:pPr algn="l">
              <a:buClr>
                <a:schemeClr val="accent1"/>
              </a:buClr>
            </a:pPr>
            <a:r>
              <a:rPr lang="en-DK" sz="1600" dirty="0">
                <a:solidFill>
                  <a:schemeClr val="bg1"/>
                </a:solidFill>
              </a:rPr>
              <a:t>Common standards (DwC)</a:t>
            </a:r>
          </a:p>
        </p:txBody>
      </p:sp>
      <p:sp>
        <p:nvSpPr>
          <p:cNvPr id="13" name="TextBox 12">
            <a:extLst>
              <a:ext uri="{FF2B5EF4-FFF2-40B4-BE49-F238E27FC236}">
                <a16:creationId xmlns:a16="http://schemas.microsoft.com/office/drawing/2014/main" id="{46B45CBA-850D-F940-872A-BC73B64E008D}"/>
              </a:ext>
            </a:extLst>
          </p:cNvPr>
          <p:cNvSpPr txBox="1"/>
          <p:nvPr/>
        </p:nvSpPr>
        <p:spPr>
          <a:xfrm>
            <a:off x="4021843" y="2333186"/>
            <a:ext cx="1686270" cy="637849"/>
          </a:xfrm>
          <a:prstGeom prst="rect">
            <a:avLst/>
          </a:prstGeom>
          <a:noFill/>
        </p:spPr>
        <p:txBody>
          <a:bodyPr wrap="square" lIns="72000" tIns="72000" rIns="72000" bIns="72000" rtlCol="0">
            <a:spAutoFit/>
          </a:bodyPr>
          <a:lstStyle/>
          <a:p>
            <a:pPr algn="l">
              <a:buClr>
                <a:schemeClr val="accent1"/>
              </a:buClr>
            </a:pPr>
            <a:r>
              <a:rPr lang="en-DK" sz="1600" dirty="0">
                <a:solidFill>
                  <a:schemeClr val="bg1"/>
                </a:solidFill>
              </a:rPr>
              <a:t>Data publishing and indexing</a:t>
            </a:r>
          </a:p>
        </p:txBody>
      </p:sp>
      <p:sp>
        <p:nvSpPr>
          <p:cNvPr id="15" name="TextBox 14">
            <a:extLst>
              <a:ext uri="{FF2B5EF4-FFF2-40B4-BE49-F238E27FC236}">
                <a16:creationId xmlns:a16="http://schemas.microsoft.com/office/drawing/2014/main" id="{3FE5989F-A7A7-D04A-9CE3-0AA719AEC6BD}"/>
              </a:ext>
            </a:extLst>
          </p:cNvPr>
          <p:cNvSpPr txBox="1"/>
          <p:nvPr/>
        </p:nvSpPr>
        <p:spPr>
          <a:xfrm>
            <a:off x="7949659" y="4931600"/>
            <a:ext cx="2326901" cy="391628"/>
          </a:xfrm>
          <a:prstGeom prst="rect">
            <a:avLst/>
          </a:prstGeom>
          <a:noFill/>
        </p:spPr>
        <p:txBody>
          <a:bodyPr wrap="none" lIns="72000" tIns="72000" rIns="72000" bIns="72000" rtlCol="0">
            <a:spAutoFit/>
          </a:bodyPr>
          <a:lstStyle/>
          <a:p>
            <a:pPr algn="l">
              <a:buClr>
                <a:schemeClr val="accent1"/>
              </a:buClr>
            </a:pPr>
            <a:r>
              <a:rPr lang="en-DK" sz="1600" dirty="0">
                <a:solidFill>
                  <a:schemeClr val="bg1"/>
                </a:solidFill>
              </a:rPr>
              <a:t>Data discovery and use</a:t>
            </a:r>
          </a:p>
        </p:txBody>
      </p:sp>
    </p:spTree>
    <p:extLst>
      <p:ext uri="{BB962C8B-B14F-4D97-AF65-F5344CB8AC3E}">
        <p14:creationId xmlns:p14="http://schemas.microsoft.com/office/powerpoint/2010/main" val="62072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5F98F0A-8724-B949-AB28-4DE119C3C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889" y="2448000"/>
            <a:ext cx="1839829" cy="1364642"/>
          </a:xfrm>
          <a:prstGeom prst="rect">
            <a:avLst/>
          </a:prstGeom>
        </p:spPr>
      </p:pic>
      <p:pic>
        <p:nvPicPr>
          <p:cNvPr id="43" name="Picture 42">
            <a:extLst>
              <a:ext uri="{FF2B5EF4-FFF2-40B4-BE49-F238E27FC236}">
                <a16:creationId xmlns:a16="http://schemas.microsoft.com/office/drawing/2014/main" id="{96A7600B-4079-C74C-8717-131C8D06F73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6000"/>
                    </a14:imgEffect>
                  </a14:imgLayer>
                </a14:imgProps>
              </a:ext>
              <a:ext uri="{28A0092B-C50C-407E-A947-70E740481C1C}">
                <a14:useLocalDpi xmlns:a14="http://schemas.microsoft.com/office/drawing/2010/main" val="0"/>
              </a:ext>
            </a:extLst>
          </a:blip>
          <a:stretch>
            <a:fillRect/>
          </a:stretch>
        </p:blipFill>
        <p:spPr>
          <a:xfrm>
            <a:off x="7669694" y="2848552"/>
            <a:ext cx="1206205" cy="1235154"/>
          </a:xfrm>
          <a:prstGeom prst="rect">
            <a:avLst/>
          </a:prstGeom>
        </p:spPr>
      </p:pic>
      <p:pic>
        <p:nvPicPr>
          <p:cNvPr id="44" name="Picture 43">
            <a:extLst>
              <a:ext uri="{FF2B5EF4-FFF2-40B4-BE49-F238E27FC236}">
                <a16:creationId xmlns:a16="http://schemas.microsoft.com/office/drawing/2014/main" id="{F2560547-751D-8F41-9F6C-F4817B4C4187}"/>
              </a:ext>
            </a:extLst>
          </p:cNvPr>
          <p:cNvPicPr>
            <a:picLocks noChangeAspect="1"/>
          </p:cNvPicPr>
          <p:nvPr/>
        </p:nvPicPr>
        <p:blipFill>
          <a:blip r:embed="rId4">
            <a:extLst>
              <a:ext uri="{BEBA8EAE-BF5A-486C-A8C5-ECC9F3942E4B}">
                <a14:imgProps xmlns:a14="http://schemas.microsoft.com/office/drawing/2010/main">
                  <a14:imgLayer r:embed="rId6">
                    <a14:imgEffect>
                      <a14:brightnessContrast bright="56000"/>
                    </a14:imgEffect>
                  </a14:imgLayer>
                </a14:imgProps>
              </a:ext>
              <a:ext uri="{28A0092B-C50C-407E-A947-70E740481C1C}">
                <a14:useLocalDpi xmlns:a14="http://schemas.microsoft.com/office/drawing/2010/main" val="0"/>
              </a:ext>
            </a:extLst>
          </a:blip>
          <a:stretch>
            <a:fillRect/>
          </a:stretch>
        </p:blipFill>
        <p:spPr>
          <a:xfrm>
            <a:off x="7550206" y="1224901"/>
            <a:ext cx="1206205" cy="1235154"/>
          </a:xfrm>
          <a:prstGeom prst="rect">
            <a:avLst/>
          </a:prstGeom>
        </p:spPr>
      </p:pic>
      <p:pic>
        <p:nvPicPr>
          <p:cNvPr id="42" name="Picture 41">
            <a:extLst>
              <a:ext uri="{FF2B5EF4-FFF2-40B4-BE49-F238E27FC236}">
                <a16:creationId xmlns:a16="http://schemas.microsoft.com/office/drawing/2014/main" id="{3A99D8AF-0A2E-4B45-A8D6-52E15243A633}"/>
              </a:ext>
            </a:extLst>
          </p:cNvPr>
          <p:cNvPicPr>
            <a:picLocks noChangeAspect="1"/>
          </p:cNvPicPr>
          <p:nvPr/>
        </p:nvPicPr>
        <p:blipFill>
          <a:blip r:embed="rId4">
            <a:extLst>
              <a:ext uri="{BEBA8EAE-BF5A-486C-A8C5-ECC9F3942E4B}">
                <a14:imgProps xmlns:a14="http://schemas.microsoft.com/office/drawing/2010/main">
                  <a14:imgLayer r:embed="rId7">
                    <a14:imgEffect>
                      <a14:brightnessContrast bright="56000"/>
                    </a14:imgEffect>
                  </a14:imgLayer>
                </a14:imgProps>
              </a:ext>
              <a:ext uri="{28A0092B-C50C-407E-A947-70E740481C1C}">
                <a14:useLocalDpi xmlns:a14="http://schemas.microsoft.com/office/drawing/2010/main" val="0"/>
              </a:ext>
            </a:extLst>
          </a:blip>
          <a:stretch>
            <a:fillRect/>
          </a:stretch>
        </p:blipFill>
        <p:spPr>
          <a:xfrm>
            <a:off x="1404486" y="4486875"/>
            <a:ext cx="1206205" cy="1235154"/>
          </a:xfrm>
          <a:prstGeom prst="rect">
            <a:avLst/>
          </a:prstGeom>
        </p:spPr>
      </p:pic>
      <p:pic>
        <p:nvPicPr>
          <p:cNvPr id="41" name="Picture 40">
            <a:extLst>
              <a:ext uri="{FF2B5EF4-FFF2-40B4-BE49-F238E27FC236}">
                <a16:creationId xmlns:a16="http://schemas.microsoft.com/office/drawing/2014/main" id="{FA541503-5B2B-F447-B48A-E378E66145C5}"/>
              </a:ext>
            </a:extLst>
          </p:cNvPr>
          <p:cNvPicPr>
            <a:picLocks noChangeAspect="1"/>
          </p:cNvPicPr>
          <p:nvPr/>
        </p:nvPicPr>
        <p:blipFill>
          <a:blip r:embed="rId4">
            <a:extLst>
              <a:ext uri="{BEBA8EAE-BF5A-486C-A8C5-ECC9F3942E4B}">
                <a14:imgProps xmlns:a14="http://schemas.microsoft.com/office/drawing/2010/main">
                  <a14:imgLayer r:embed="rId7">
                    <a14:imgEffect>
                      <a14:brightnessContrast bright="56000"/>
                    </a14:imgEffect>
                  </a14:imgLayer>
                </a14:imgProps>
              </a:ext>
              <a:ext uri="{28A0092B-C50C-407E-A947-70E740481C1C}">
                <a14:useLocalDpi xmlns:a14="http://schemas.microsoft.com/office/drawing/2010/main" val="0"/>
              </a:ext>
            </a:extLst>
          </a:blip>
          <a:stretch>
            <a:fillRect/>
          </a:stretch>
        </p:blipFill>
        <p:spPr>
          <a:xfrm>
            <a:off x="7385193" y="4751051"/>
            <a:ext cx="1206205" cy="1235154"/>
          </a:xfrm>
          <a:prstGeom prst="rect">
            <a:avLst/>
          </a:prstGeom>
        </p:spPr>
      </p:pic>
      <p:pic>
        <p:nvPicPr>
          <p:cNvPr id="40" name="Picture 39">
            <a:extLst>
              <a:ext uri="{FF2B5EF4-FFF2-40B4-BE49-F238E27FC236}">
                <a16:creationId xmlns:a16="http://schemas.microsoft.com/office/drawing/2014/main" id="{4F8A0B2C-C9E8-A345-875E-5D1E950B8244}"/>
              </a:ext>
            </a:extLst>
          </p:cNvPr>
          <p:cNvPicPr>
            <a:picLocks noChangeAspect="1"/>
          </p:cNvPicPr>
          <p:nvPr/>
        </p:nvPicPr>
        <p:blipFill>
          <a:blip r:embed="rId4">
            <a:extLst>
              <a:ext uri="{BEBA8EAE-BF5A-486C-A8C5-ECC9F3942E4B}">
                <a14:imgProps xmlns:a14="http://schemas.microsoft.com/office/drawing/2010/main">
                  <a14:imgLayer r:embed="rId8">
                    <a14:imgEffect>
                      <a14:brightnessContrast bright="56000"/>
                    </a14:imgEffect>
                  </a14:imgLayer>
                </a14:imgProps>
              </a:ext>
              <a:ext uri="{28A0092B-C50C-407E-A947-70E740481C1C}">
                <a14:useLocalDpi xmlns:a14="http://schemas.microsoft.com/office/drawing/2010/main" val="0"/>
              </a:ext>
            </a:extLst>
          </a:blip>
          <a:stretch>
            <a:fillRect/>
          </a:stretch>
        </p:blipFill>
        <p:spPr>
          <a:xfrm>
            <a:off x="4515721" y="4854781"/>
            <a:ext cx="1206205" cy="1235154"/>
          </a:xfrm>
          <a:prstGeom prst="rect">
            <a:avLst/>
          </a:prstGeom>
        </p:spPr>
      </p:pic>
      <p:sp>
        <p:nvSpPr>
          <p:cNvPr id="4" name="Rectangle 3"/>
          <p:cNvSpPr/>
          <p:nvPr/>
        </p:nvSpPr>
        <p:spPr>
          <a:xfrm>
            <a:off x="1893129" y="1165744"/>
            <a:ext cx="4073911" cy="2845868"/>
          </a:xfrm>
          <a:prstGeom prst="rect">
            <a:avLst/>
          </a:prstGeom>
          <a:solidFill>
            <a:schemeClr val="bg2"/>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lIns="89532" tIns="44766" rIns="89532" bIns="44766" anchor="ctr"/>
          <a:lstStyle/>
          <a:p>
            <a:pPr algn="ctr">
              <a:defRPr/>
            </a:pPr>
            <a:endParaRPr lang="en-US" sz="1795"/>
          </a:p>
        </p:txBody>
      </p:sp>
      <p:pic>
        <p:nvPicPr>
          <p:cNvPr id="34821" name="Picture 23" descr="Database.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083703" y="1344321"/>
            <a:ext cx="1600037" cy="1696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3" name="Straight Arrow Connector 92"/>
          <p:cNvCxnSpPr>
            <a:cxnSpLocks/>
            <a:endCxn id="43" idx="1"/>
          </p:cNvCxnSpPr>
          <p:nvPr/>
        </p:nvCxnSpPr>
        <p:spPr>
          <a:xfrm flipV="1">
            <a:off x="5851405" y="3466129"/>
            <a:ext cx="1818289" cy="53836"/>
          </a:xfrm>
          <a:prstGeom prst="straightConnector1">
            <a:avLst/>
          </a:prstGeom>
          <a:ln w="38100">
            <a:solidFill>
              <a:schemeClr val="accent1">
                <a:lumMod val="60000"/>
                <a:lumOff val="40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cxnSpLocks/>
          </p:cNvCxnSpPr>
          <p:nvPr/>
        </p:nvCxnSpPr>
        <p:spPr>
          <a:xfrm flipV="1">
            <a:off x="5851405" y="1933301"/>
            <a:ext cx="1613246" cy="1107412"/>
          </a:xfrm>
          <a:prstGeom prst="straightConnector1">
            <a:avLst/>
          </a:prstGeom>
          <a:ln w="38100">
            <a:solidFill>
              <a:schemeClr val="accent1">
                <a:lumMod val="60000"/>
                <a:lumOff val="40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p:cNvCxnSpPr>
          <p:nvPr/>
        </p:nvCxnSpPr>
        <p:spPr>
          <a:xfrm>
            <a:off x="5844189" y="3845474"/>
            <a:ext cx="1620463" cy="954051"/>
          </a:xfrm>
          <a:prstGeom prst="straightConnector1">
            <a:avLst/>
          </a:prstGeom>
          <a:ln w="38100">
            <a:solidFill>
              <a:schemeClr val="accent1">
                <a:lumMod val="60000"/>
                <a:lumOff val="40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cxnSpLocks/>
          </p:cNvCxnSpPr>
          <p:nvPr/>
        </p:nvCxnSpPr>
        <p:spPr>
          <a:xfrm>
            <a:off x="5095134" y="3948766"/>
            <a:ext cx="0" cy="802285"/>
          </a:xfrm>
          <a:prstGeom prst="straightConnector1">
            <a:avLst/>
          </a:prstGeom>
          <a:ln w="63500">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776015" y="2485647"/>
            <a:ext cx="626986" cy="427491"/>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pic>
        <p:nvPicPr>
          <p:cNvPr id="34840" name="Picture 2" descr="6370fbc1.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05724" y="2725856"/>
            <a:ext cx="1300115" cy="1226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41" name="Rectangle 1"/>
          <p:cNvSpPr>
            <a:spLocks noChangeArrowheads="1"/>
          </p:cNvSpPr>
          <p:nvPr/>
        </p:nvSpPr>
        <p:spPr bwMode="auto">
          <a:xfrm rot="-1279596">
            <a:off x="4271678" y="2731853"/>
            <a:ext cx="1344988" cy="631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8091" tIns="39047" rIns="78091" bIns="39047">
            <a:spAutoFit/>
          </a:bodyPr>
          <a:lstStyle/>
          <a:p>
            <a:pPr algn="ctr"/>
            <a:r>
              <a:rPr lang="en-US" sz="1795" dirty="0">
                <a:solidFill>
                  <a:srgbClr val="FF0000"/>
                </a:solidFill>
              </a:rPr>
              <a:t>Darwin Core </a:t>
            </a:r>
          </a:p>
        </p:txBody>
      </p:sp>
      <p:cxnSp>
        <p:nvCxnSpPr>
          <p:cNvPr id="29" name="Straight Arrow Connector 28"/>
          <p:cNvCxnSpPr>
            <a:cxnSpLocks/>
          </p:cNvCxnSpPr>
          <p:nvPr/>
        </p:nvCxnSpPr>
        <p:spPr>
          <a:xfrm flipH="1">
            <a:off x="3255521" y="3823766"/>
            <a:ext cx="1304909" cy="833005"/>
          </a:xfrm>
          <a:prstGeom prst="straightConnector1">
            <a:avLst/>
          </a:prstGeom>
          <a:ln w="38100">
            <a:solidFill>
              <a:schemeClr val="accent1">
                <a:lumMod val="60000"/>
                <a:lumOff val="40000"/>
              </a:schemeClr>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4845" name="Rectangle 33"/>
          <p:cNvSpPr>
            <a:spLocks noChangeArrowheads="1"/>
          </p:cNvSpPr>
          <p:nvPr/>
        </p:nvSpPr>
        <p:spPr bwMode="auto">
          <a:xfrm>
            <a:off x="2552882" y="4657605"/>
            <a:ext cx="1457607" cy="631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8479" tIns="39241" rIns="78479" bIns="39241">
            <a:spAutoFit/>
          </a:bodyPr>
          <a:lstStyle/>
          <a:p>
            <a:r>
              <a:rPr lang="en-US" sz="1795" dirty="0">
                <a:solidFill>
                  <a:schemeClr val="accent6">
                    <a:lumMod val="20000"/>
                    <a:lumOff val="80000"/>
                  </a:schemeClr>
                </a:solidFill>
                <a:latin typeface="Trebuchet MS" charset="0"/>
              </a:rPr>
              <a:t>Research data portals</a:t>
            </a:r>
            <a:endParaRPr lang="en-US" sz="1196" dirty="0">
              <a:solidFill>
                <a:schemeClr val="accent6">
                  <a:lumMod val="20000"/>
                  <a:lumOff val="80000"/>
                </a:schemeClr>
              </a:solidFill>
            </a:endParaRPr>
          </a:p>
        </p:txBody>
      </p:sp>
      <p:pic>
        <p:nvPicPr>
          <p:cNvPr id="6" name="Picture 5" descr="iucn-facebook-share-logo-squar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70344" y="3303829"/>
            <a:ext cx="894491" cy="894491"/>
          </a:xfrm>
          <a:prstGeom prst="rect">
            <a:avLst/>
          </a:prstGeom>
        </p:spPr>
      </p:pic>
      <p:pic>
        <p:nvPicPr>
          <p:cNvPr id="8" name="Picture 7" descr="UNEP_logo.svg.png"/>
          <p:cNvPicPr>
            <a:picLocks noChangeAspect="1"/>
          </p:cNvPicPr>
          <p:nvPr/>
        </p:nvPicPr>
        <p:blipFill>
          <a:blip r:embed="rId12" cstate="screen">
            <a:extLst>
              <a:ext uri="{BEBA8EAE-BF5A-486C-A8C5-ECC9F3942E4B}">
                <a14:imgProps xmlns:a14="http://schemas.microsoft.com/office/drawing/2010/main">
                  <a14:imgLayer r:embed="rId13">
                    <a14:imgEffect>
                      <a14:brightnessContrast bright="-16000"/>
                    </a14:imgEffect>
                  </a14:imgLayer>
                </a14:imgProps>
              </a:ext>
              <a:ext uri="{28A0092B-C50C-407E-A947-70E740481C1C}">
                <a14:useLocalDpi xmlns:a14="http://schemas.microsoft.com/office/drawing/2010/main"/>
              </a:ext>
            </a:extLst>
          </a:blip>
          <a:stretch>
            <a:fillRect/>
          </a:stretch>
        </p:blipFill>
        <p:spPr>
          <a:xfrm>
            <a:off x="10120253" y="5092615"/>
            <a:ext cx="723513" cy="849631"/>
          </a:xfrm>
          <a:prstGeom prst="rect">
            <a:avLst/>
          </a:prstGeom>
        </p:spPr>
      </p:pic>
      <p:sp>
        <p:nvSpPr>
          <p:cNvPr id="45" name="Title 1"/>
          <p:cNvSpPr>
            <a:spLocks noGrp="1"/>
          </p:cNvSpPr>
          <p:nvPr>
            <p:ph type="title"/>
          </p:nvPr>
        </p:nvSpPr>
        <p:spPr>
          <a:xfrm>
            <a:off x="854241" y="387423"/>
            <a:ext cx="10371221" cy="651415"/>
          </a:xfrm>
        </p:spPr>
        <p:txBody>
          <a:bodyPr>
            <a:noAutofit/>
          </a:bodyPr>
          <a:lstStyle/>
          <a:p>
            <a:pPr algn="l">
              <a:defRPr/>
            </a:pPr>
            <a:r>
              <a:rPr lang="en-US" sz="2908" dirty="0">
                <a:solidFill>
                  <a:schemeClr val="bg1"/>
                </a:solidFill>
                <a:latin typeface="+mn-lt"/>
                <a:cs typeface="+mn-cs"/>
                <a:sym typeface="Wingdings"/>
              </a:rPr>
              <a:t> GBIF: </a:t>
            </a:r>
            <a:r>
              <a:rPr lang="en-US" sz="2908" dirty="0">
                <a:solidFill>
                  <a:schemeClr val="bg1"/>
                </a:solidFill>
                <a:latin typeface="+mn-lt"/>
                <a:cs typeface="+mn-cs"/>
              </a:rPr>
              <a:t>Multiple-purpose data publishing services</a:t>
            </a:r>
          </a:p>
        </p:txBody>
      </p:sp>
      <p:sp>
        <p:nvSpPr>
          <p:cNvPr id="10" name="Rectangle 9"/>
          <p:cNvSpPr/>
          <p:nvPr/>
        </p:nvSpPr>
        <p:spPr>
          <a:xfrm>
            <a:off x="5777763" y="5578149"/>
            <a:ext cx="805029" cy="368562"/>
          </a:xfrm>
          <a:prstGeom prst="rect">
            <a:avLst/>
          </a:prstGeom>
        </p:spPr>
        <p:txBody>
          <a:bodyPr wrap="none">
            <a:spAutoFit/>
          </a:bodyPr>
          <a:lstStyle/>
          <a:p>
            <a:r>
              <a:rPr lang="en-US" sz="1795" dirty="0">
                <a:solidFill>
                  <a:schemeClr val="accent6">
                    <a:lumMod val="20000"/>
                    <a:lumOff val="80000"/>
                  </a:schemeClr>
                </a:solidFill>
                <a:latin typeface="Trebuchet MS" charset="0"/>
              </a:rPr>
              <a:t>portal</a:t>
            </a:r>
            <a:endParaRPr lang="en-US" sz="1795" dirty="0">
              <a:solidFill>
                <a:schemeClr val="accent6">
                  <a:lumMod val="20000"/>
                  <a:lumOff val="80000"/>
                </a:schemeClr>
              </a:solidFill>
            </a:endParaRPr>
          </a:p>
        </p:txBody>
      </p:sp>
      <p:pic>
        <p:nvPicPr>
          <p:cNvPr id="37" name="Picture 36">
            <a:extLst>
              <a:ext uri="{FF2B5EF4-FFF2-40B4-BE49-F238E27FC236}">
                <a16:creationId xmlns:a16="http://schemas.microsoft.com/office/drawing/2014/main" id="{9E94B1BF-FDF2-894A-8124-A5F9B85C73E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8935708">
            <a:off x="1346122" y="4562667"/>
            <a:ext cx="1283225" cy="855483"/>
          </a:xfrm>
          <a:prstGeom prst="rect">
            <a:avLst/>
          </a:prstGeom>
        </p:spPr>
      </p:pic>
      <p:pic>
        <p:nvPicPr>
          <p:cNvPr id="18" name="Picture 17">
            <a:extLst>
              <a:ext uri="{FF2B5EF4-FFF2-40B4-BE49-F238E27FC236}">
                <a16:creationId xmlns:a16="http://schemas.microsoft.com/office/drawing/2014/main" id="{638B7E9A-D811-864C-AF18-905925F6B6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3483714">
            <a:off x="2037148" y="1894672"/>
            <a:ext cx="1985775" cy="742953"/>
          </a:xfrm>
          <a:prstGeom prst="rect">
            <a:avLst/>
          </a:prstGeom>
        </p:spPr>
      </p:pic>
      <p:sp>
        <p:nvSpPr>
          <p:cNvPr id="34823" name="Rectangle 57"/>
          <p:cNvSpPr>
            <a:spLocks noChangeArrowheads="1"/>
          </p:cNvSpPr>
          <p:nvPr/>
        </p:nvSpPr>
        <p:spPr bwMode="auto">
          <a:xfrm>
            <a:off x="2055253" y="2972034"/>
            <a:ext cx="2378650" cy="71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78479" tIns="39241" rIns="78479" bIns="39241">
            <a:spAutoFit/>
          </a:bodyPr>
          <a:lstStyle/>
          <a:p>
            <a:r>
              <a:rPr lang="en-US" sz="2052" dirty="0">
                <a:solidFill>
                  <a:srgbClr val="005C7F"/>
                </a:solidFill>
              </a:rPr>
              <a:t>Bio-Collections</a:t>
            </a:r>
          </a:p>
          <a:p>
            <a:r>
              <a:rPr lang="en-US" sz="2052" dirty="0">
                <a:solidFill>
                  <a:srgbClr val="005C7F"/>
                </a:solidFill>
              </a:rPr>
              <a:t>&amp; ecology datasets</a:t>
            </a:r>
            <a:endParaRPr lang="en-US" sz="1795" dirty="0"/>
          </a:p>
        </p:txBody>
      </p:sp>
      <p:pic>
        <p:nvPicPr>
          <p:cNvPr id="32" name="Picture 31" descr="1100px-Flag_of_Norway.svg.png">
            <a:extLst>
              <a:ext uri="{FF2B5EF4-FFF2-40B4-BE49-F238E27FC236}">
                <a16:creationId xmlns:a16="http://schemas.microsoft.com/office/drawing/2014/main" id="{B1007D5D-7C50-3149-B229-985B9F6CB97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78180" y="2409242"/>
            <a:ext cx="580002" cy="421820"/>
          </a:xfrm>
          <a:prstGeom prst="rect">
            <a:avLst/>
          </a:prstGeom>
        </p:spPr>
      </p:pic>
      <p:pic>
        <p:nvPicPr>
          <p:cNvPr id="11" name="Picture 10">
            <a:extLst>
              <a:ext uri="{FF2B5EF4-FFF2-40B4-BE49-F238E27FC236}">
                <a16:creationId xmlns:a16="http://schemas.microsoft.com/office/drawing/2014/main" id="{F34BE2ED-C9E3-0046-893D-ACC36E3B2980}"/>
              </a:ext>
            </a:extLst>
          </p:cNvPr>
          <p:cNvPicPr>
            <a:picLocks noChangeAspect="1"/>
          </p:cNvPicPr>
          <p:nvPr/>
        </p:nvPicPr>
        <p:blipFill>
          <a:blip r:embed="rId17"/>
          <a:stretch>
            <a:fillRect/>
          </a:stretch>
        </p:blipFill>
        <p:spPr>
          <a:xfrm>
            <a:off x="7775771" y="2892472"/>
            <a:ext cx="651423" cy="634720"/>
          </a:xfrm>
          <a:prstGeom prst="rect">
            <a:avLst/>
          </a:prstGeom>
        </p:spPr>
      </p:pic>
      <p:pic>
        <p:nvPicPr>
          <p:cNvPr id="35" name="Picture 34">
            <a:extLst>
              <a:ext uri="{FF2B5EF4-FFF2-40B4-BE49-F238E27FC236}">
                <a16:creationId xmlns:a16="http://schemas.microsoft.com/office/drawing/2014/main" id="{0B71B2DD-9460-1040-A2A2-9D09B6577DC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853143" y="2621118"/>
            <a:ext cx="508104" cy="495076"/>
          </a:xfrm>
          <a:prstGeom prst="rect">
            <a:avLst/>
          </a:prstGeom>
        </p:spPr>
      </p:pic>
      <p:sp>
        <p:nvSpPr>
          <p:cNvPr id="12" name="Rectangle 11">
            <a:extLst>
              <a:ext uri="{FF2B5EF4-FFF2-40B4-BE49-F238E27FC236}">
                <a16:creationId xmlns:a16="http://schemas.microsoft.com/office/drawing/2014/main" id="{BB8036B0-A1C2-8140-946A-1A8CE2ECE62F}"/>
              </a:ext>
            </a:extLst>
          </p:cNvPr>
          <p:cNvSpPr/>
          <p:nvPr/>
        </p:nvSpPr>
        <p:spPr>
          <a:xfrm>
            <a:off x="8950900" y="3849229"/>
            <a:ext cx="1977401" cy="368562"/>
          </a:xfrm>
          <a:prstGeom prst="rect">
            <a:avLst/>
          </a:prstGeom>
        </p:spPr>
        <p:txBody>
          <a:bodyPr wrap="none">
            <a:spAutoFit/>
          </a:bodyPr>
          <a:lstStyle/>
          <a:p>
            <a:r>
              <a:rPr lang="en-US" sz="1795" dirty="0">
                <a:solidFill>
                  <a:srgbClr val="FF0000"/>
                </a:solidFill>
                <a:highlight>
                  <a:srgbClr val="C0C0C0"/>
                </a:highlight>
                <a:latin typeface="Calibri" charset="0"/>
              </a:rPr>
              <a:t>Norwegian Red List</a:t>
            </a:r>
          </a:p>
        </p:txBody>
      </p:sp>
      <p:pic>
        <p:nvPicPr>
          <p:cNvPr id="17" name="Picture 16">
            <a:extLst>
              <a:ext uri="{FF2B5EF4-FFF2-40B4-BE49-F238E27FC236}">
                <a16:creationId xmlns:a16="http://schemas.microsoft.com/office/drawing/2014/main" id="{D921556D-E76C-C244-9AD6-DB4A3CFB34C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447203" y="1048986"/>
            <a:ext cx="1649192" cy="1186150"/>
          </a:xfrm>
          <a:prstGeom prst="rect">
            <a:avLst/>
          </a:prstGeom>
        </p:spPr>
      </p:pic>
      <p:sp>
        <p:nvSpPr>
          <p:cNvPr id="19" name="Rectangle 18">
            <a:extLst>
              <a:ext uri="{FF2B5EF4-FFF2-40B4-BE49-F238E27FC236}">
                <a16:creationId xmlns:a16="http://schemas.microsoft.com/office/drawing/2014/main" id="{956DE421-16E5-C645-A0A6-534340663B69}"/>
              </a:ext>
            </a:extLst>
          </p:cNvPr>
          <p:cNvSpPr/>
          <p:nvPr/>
        </p:nvSpPr>
        <p:spPr>
          <a:xfrm>
            <a:off x="8734446" y="1084206"/>
            <a:ext cx="2385110" cy="644792"/>
          </a:xfrm>
          <a:prstGeom prst="rect">
            <a:avLst/>
          </a:prstGeom>
        </p:spPr>
        <p:txBody>
          <a:bodyPr wrap="square">
            <a:spAutoFit/>
          </a:bodyPr>
          <a:lstStyle/>
          <a:p>
            <a:pPr algn="r"/>
            <a:r>
              <a:rPr lang="en-US" sz="1795" b="1" dirty="0">
                <a:solidFill>
                  <a:schemeClr val="accent6">
                    <a:lumMod val="20000"/>
                    <a:lumOff val="80000"/>
                  </a:schemeClr>
                </a:solidFill>
                <a:latin typeface="Calibri" charset="0"/>
              </a:rPr>
              <a:t>EU Directive reporting</a:t>
            </a:r>
            <a:endParaRPr lang="en-US" sz="1795" dirty="0">
              <a:solidFill>
                <a:schemeClr val="accent6">
                  <a:lumMod val="20000"/>
                  <a:lumOff val="80000"/>
                </a:schemeClr>
              </a:solidFill>
              <a:latin typeface="Calibri" charset="0"/>
            </a:endParaRPr>
          </a:p>
          <a:p>
            <a:pPr algn="r"/>
            <a:r>
              <a:rPr lang="en-US" sz="1795" dirty="0">
                <a:solidFill>
                  <a:schemeClr val="accent6">
                    <a:lumMod val="20000"/>
                    <a:lumOff val="80000"/>
                  </a:schemeClr>
                </a:solidFill>
                <a:latin typeface="Calibri" charset="0"/>
              </a:rPr>
              <a:t>(proposed workflow)</a:t>
            </a:r>
          </a:p>
        </p:txBody>
      </p:sp>
      <p:pic>
        <p:nvPicPr>
          <p:cNvPr id="39" name="Picture 38" descr="GBIF_NO_2_transp.png">
            <a:extLst>
              <a:ext uri="{FF2B5EF4-FFF2-40B4-BE49-F238E27FC236}">
                <a16:creationId xmlns:a16="http://schemas.microsoft.com/office/drawing/2014/main" id="{8BC7C085-493E-2345-A085-49D41594B6C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814567" y="1313489"/>
            <a:ext cx="2066862" cy="660048"/>
          </a:xfrm>
          <a:prstGeom prst="rect">
            <a:avLst/>
          </a:prstGeom>
        </p:spPr>
      </p:pic>
      <p:pic>
        <p:nvPicPr>
          <p:cNvPr id="15" name="Picture 14">
            <a:extLst>
              <a:ext uri="{FF2B5EF4-FFF2-40B4-BE49-F238E27FC236}">
                <a16:creationId xmlns:a16="http://schemas.microsoft.com/office/drawing/2014/main" id="{DCCD9AA2-4282-2343-B526-8A92EF7DB724}"/>
              </a:ext>
            </a:extLst>
          </p:cNvPr>
          <p:cNvPicPr>
            <a:picLocks noChangeAspect="1"/>
          </p:cNvPicPr>
          <p:nvPr/>
        </p:nvPicPr>
        <p:blipFill>
          <a:blip r:embed="rId21"/>
          <a:stretch>
            <a:fillRect/>
          </a:stretch>
        </p:blipFill>
        <p:spPr>
          <a:xfrm>
            <a:off x="2815750" y="5300031"/>
            <a:ext cx="1109229" cy="678588"/>
          </a:xfrm>
          <a:prstGeom prst="rect">
            <a:avLst/>
          </a:prstGeom>
          <a:solidFill>
            <a:schemeClr val="accent6">
              <a:lumMod val="20000"/>
              <a:lumOff val="80000"/>
              <a:alpha val="70000"/>
            </a:schemeClr>
          </a:solidFill>
        </p:spPr>
      </p:pic>
      <p:pic>
        <p:nvPicPr>
          <p:cNvPr id="47" name="Picture 46">
            <a:extLst>
              <a:ext uri="{FF2B5EF4-FFF2-40B4-BE49-F238E27FC236}">
                <a16:creationId xmlns:a16="http://schemas.microsoft.com/office/drawing/2014/main" id="{44FF1852-B9D1-664F-BF08-FF2AAF727913}"/>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26000"/>
                    </a14:imgEffect>
                  </a14:imgLayer>
                </a14:imgProps>
              </a:ext>
              <a:ext uri="{28A0092B-C50C-407E-A947-70E740481C1C}">
                <a14:useLocalDpi xmlns:a14="http://schemas.microsoft.com/office/drawing/2010/main" val="0"/>
              </a:ext>
            </a:extLst>
          </a:blip>
          <a:stretch>
            <a:fillRect/>
          </a:stretch>
        </p:blipFill>
        <p:spPr>
          <a:xfrm>
            <a:off x="8523073" y="4527065"/>
            <a:ext cx="1563958" cy="607756"/>
          </a:xfrm>
          <a:prstGeom prst="rect">
            <a:avLst/>
          </a:prstGeom>
        </p:spPr>
      </p:pic>
      <p:pic>
        <p:nvPicPr>
          <p:cNvPr id="22" name="Picture 21">
            <a:extLst>
              <a:ext uri="{FF2B5EF4-FFF2-40B4-BE49-F238E27FC236}">
                <a16:creationId xmlns:a16="http://schemas.microsoft.com/office/drawing/2014/main" id="{0398D471-0783-A948-B81C-F476AC5361FA}"/>
              </a:ext>
            </a:extLst>
          </p:cNvPr>
          <p:cNvPicPr>
            <a:picLocks noChangeAspect="1"/>
          </p:cNvPicPr>
          <p:nvPr/>
        </p:nvPicPr>
        <p:blipFill>
          <a:blip r:embed="rId24">
            <a:extLst>
              <a:ext uri="{BEBA8EAE-BF5A-486C-A8C5-ECC9F3942E4B}">
                <a14:imgProps xmlns:a14="http://schemas.microsoft.com/office/drawing/2010/main">
                  <a14:imgLayer r:embed="rId25">
                    <a14:imgEffect>
                      <a14:brightnessContrast bright="52000"/>
                    </a14:imgEffect>
                  </a14:imgLayer>
                </a14:imgProps>
              </a:ext>
              <a:ext uri="{28A0092B-C50C-407E-A947-70E740481C1C}">
                <a14:useLocalDpi xmlns:a14="http://schemas.microsoft.com/office/drawing/2010/main" val="0"/>
              </a:ext>
            </a:extLst>
          </a:blip>
          <a:stretch>
            <a:fillRect/>
          </a:stretch>
        </p:blipFill>
        <p:spPr>
          <a:xfrm>
            <a:off x="8723816" y="5163966"/>
            <a:ext cx="1238445" cy="849631"/>
          </a:xfrm>
          <a:prstGeom prst="rect">
            <a:avLst/>
          </a:prstGeom>
        </p:spPr>
      </p:pic>
      <p:pic>
        <p:nvPicPr>
          <p:cNvPr id="24" name="Picture 23">
            <a:extLst>
              <a:ext uri="{FF2B5EF4-FFF2-40B4-BE49-F238E27FC236}">
                <a16:creationId xmlns:a16="http://schemas.microsoft.com/office/drawing/2014/main" id="{21579917-C34F-F14D-9477-16CB047EB70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67784" y="4906772"/>
            <a:ext cx="2307176" cy="1037138"/>
          </a:xfrm>
          <a:prstGeom prst="rect">
            <a:avLst/>
          </a:prstGeom>
        </p:spPr>
      </p:pic>
      <p:pic>
        <p:nvPicPr>
          <p:cNvPr id="26" name="Picture 25">
            <a:extLst>
              <a:ext uri="{FF2B5EF4-FFF2-40B4-BE49-F238E27FC236}">
                <a16:creationId xmlns:a16="http://schemas.microsoft.com/office/drawing/2014/main" id="{1CD0E60B-CFB7-6848-A439-8AB8F056244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876816" y="5291654"/>
            <a:ext cx="902065" cy="678588"/>
          </a:xfrm>
          <a:prstGeom prst="rect">
            <a:avLst/>
          </a:prstGeom>
          <a:solidFill>
            <a:schemeClr val="accent6">
              <a:lumMod val="20000"/>
              <a:lumOff val="80000"/>
              <a:alpha val="65000"/>
            </a:schemeClr>
          </a:solidFill>
        </p:spPr>
      </p:pic>
      <p:pic>
        <p:nvPicPr>
          <p:cNvPr id="31" name="Picture 30">
            <a:extLst>
              <a:ext uri="{FF2B5EF4-FFF2-40B4-BE49-F238E27FC236}">
                <a16:creationId xmlns:a16="http://schemas.microsoft.com/office/drawing/2014/main" id="{71AF825E-1EA0-534D-BF56-E3EA311F626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14218" y="4830943"/>
            <a:ext cx="1009598" cy="1024780"/>
          </a:xfrm>
          <a:prstGeom prst="rect">
            <a:avLst/>
          </a:prstGeom>
        </p:spPr>
      </p:pic>
    </p:spTree>
    <p:extLst>
      <p:ext uri="{BB962C8B-B14F-4D97-AF65-F5344CB8AC3E}">
        <p14:creationId xmlns:p14="http://schemas.microsoft.com/office/powerpoint/2010/main" val="25074994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OFFICE THEME" val="HZgrROc7"/>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12">
      <a:dk1>
        <a:srgbClr val="000000"/>
      </a:dk1>
      <a:lt1>
        <a:srgbClr val="FFFFFF"/>
      </a:lt1>
      <a:dk2>
        <a:srgbClr val="221F20"/>
      </a:dk2>
      <a:lt2>
        <a:srgbClr val="E6F3F7"/>
      </a:lt2>
      <a:accent1>
        <a:srgbClr val="509F37"/>
      </a:accent1>
      <a:accent2>
        <a:srgbClr val="125CA2"/>
      </a:accent2>
      <a:accent3>
        <a:srgbClr val="56B9E9"/>
      </a:accent3>
      <a:accent4>
        <a:srgbClr val="636FB1"/>
      </a:accent4>
      <a:accent5>
        <a:srgbClr val="0A6747"/>
      </a:accent5>
      <a:accent6>
        <a:srgbClr val="86C14F"/>
      </a:accent6>
      <a:hlink>
        <a:srgbClr val="2747E9"/>
      </a:hlink>
      <a:folHlink>
        <a:srgbClr val="2747E9"/>
      </a:folHlink>
    </a:clrScheme>
    <a:fontScheme name="Custom 36">
      <a:majorFont>
        <a:latin typeface="Roboto 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5400">
          <a:solidFill>
            <a:schemeClr val="accent1"/>
          </a:solidFill>
        </a:ln>
      </a:spPr>
      <a:bodyPr lIns="72000" tIns="72000" rIns="72000" bIns="72000" rtlCol="0" anchor="ctr">
        <a:normAutofit/>
      </a:bodyP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spAutoFit/>
      </a:bodyPr>
      <a:lstStyle>
        <a:defPPr marL="180975" indent="-180975" algn="l">
          <a:buClr>
            <a:schemeClr val="accent1"/>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GBIF-2020-w.transitions.potx" id="{7A25BDF2-9EB5-CE42-BA80-CC24E0739778}" vid="{C7064F98-2AF9-3F4B-8A3F-28B83FF8F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2">
      <a:dk1>
        <a:srgbClr val="000000"/>
      </a:dk1>
      <a:lt1>
        <a:srgbClr val="FFFFFF"/>
      </a:lt1>
      <a:dk2>
        <a:srgbClr val="221F20"/>
      </a:dk2>
      <a:lt2>
        <a:srgbClr val="E6F3F7"/>
      </a:lt2>
      <a:accent1>
        <a:srgbClr val="509F37"/>
      </a:accent1>
      <a:accent2>
        <a:srgbClr val="125CA2"/>
      </a:accent2>
      <a:accent3>
        <a:srgbClr val="56B9E9"/>
      </a:accent3>
      <a:accent4>
        <a:srgbClr val="636FB1"/>
      </a:accent4>
      <a:accent5>
        <a:srgbClr val="0A6747"/>
      </a:accent5>
      <a:accent6>
        <a:srgbClr val="86C14F"/>
      </a:accent6>
      <a:hlink>
        <a:srgbClr val="2747E9"/>
      </a:hlink>
      <a:folHlink>
        <a:srgbClr val="2747E9"/>
      </a:folHlink>
    </a:clrScheme>
    <a:fontScheme name="Custom 36">
      <a:majorFont>
        <a:latin typeface="Roboto 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5400">
          <a:solidFill>
            <a:schemeClr val="accent1"/>
          </a:solidFill>
        </a:ln>
      </a:spPr>
      <a:bodyPr lIns="72000" tIns="72000" rIns="72000" bIns="72000" rtlCol="0" anchor="ctr">
        <a:normAutofit/>
      </a:bodyP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spAutoFit/>
      </a:bodyPr>
      <a:lstStyle>
        <a:defPPr marL="180975" indent="-180975" algn="l">
          <a:buClr>
            <a:schemeClr val="accent1"/>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GBIF-2020" id="{4A717A76-7FEC-BF47-BCCC-14EECD01CFF1}" vid="{8CFE18BA-CD2E-5B45-9BA0-C45C2BBB943F}"/>
    </a:ext>
  </a:extLst>
</a:theme>
</file>

<file path=ppt/theme/theme4.xml><?xml version="1.0" encoding="utf-8"?>
<a:theme xmlns:a="http://schemas.openxmlformats.org/drawingml/2006/main" name="3_Office Theme">
  <a:themeElements>
    <a:clrScheme name="Custom 12">
      <a:dk1>
        <a:srgbClr val="000000"/>
      </a:dk1>
      <a:lt1>
        <a:srgbClr val="FFFFFF"/>
      </a:lt1>
      <a:dk2>
        <a:srgbClr val="221F20"/>
      </a:dk2>
      <a:lt2>
        <a:srgbClr val="E6F3F7"/>
      </a:lt2>
      <a:accent1>
        <a:srgbClr val="509F37"/>
      </a:accent1>
      <a:accent2>
        <a:srgbClr val="125CA2"/>
      </a:accent2>
      <a:accent3>
        <a:srgbClr val="56B9E9"/>
      </a:accent3>
      <a:accent4>
        <a:srgbClr val="636FB1"/>
      </a:accent4>
      <a:accent5>
        <a:srgbClr val="0A6747"/>
      </a:accent5>
      <a:accent6>
        <a:srgbClr val="86C14F"/>
      </a:accent6>
      <a:hlink>
        <a:srgbClr val="2747E9"/>
      </a:hlink>
      <a:folHlink>
        <a:srgbClr val="2747E9"/>
      </a:folHlink>
    </a:clrScheme>
    <a:fontScheme name="Custom 36">
      <a:majorFont>
        <a:latin typeface="Roboto 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5400">
          <a:solidFill>
            <a:schemeClr val="accent1"/>
          </a:solidFill>
        </a:ln>
      </a:spPr>
      <a:bodyPr lIns="72000" tIns="72000" rIns="72000" bIns="72000" rtlCol="0" anchor="ctr">
        <a:normAutofit/>
      </a:bodyP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spAutoFit/>
      </a:bodyPr>
      <a:lstStyle>
        <a:defPPr marL="180975" indent="-180975" algn="l">
          <a:buClr>
            <a:schemeClr val="accent1"/>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GBIF-2020" id="{D7D1A614-04C3-7448-AB89-F7A669F6E8FB}" vid="{26D03B5A-86C3-AD4B-8EFF-C654DD5FFCE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0FBBF6E9189954BA0FDCD563682A98B" ma:contentTypeVersion="12" ma:contentTypeDescription="Create a new document." ma:contentTypeScope="" ma:versionID="ef2eba08f4f2a52f9db275e0134fde11">
  <xsd:schema xmlns:xsd="http://www.w3.org/2001/XMLSchema" xmlns:xs="http://www.w3.org/2001/XMLSchema" xmlns:p="http://schemas.microsoft.com/office/2006/metadata/properties" xmlns:ns2="731989eb-7121-409c-871c-8f2366272918" xmlns:ns3="a5bf85ab-5b89-45d5-812d-d881043611a5" targetNamespace="http://schemas.microsoft.com/office/2006/metadata/properties" ma:root="true" ma:fieldsID="8b6e23ee990885b621d2bf7e703ea8e6" ns2:_="" ns3:_="">
    <xsd:import namespace="731989eb-7121-409c-871c-8f2366272918"/>
    <xsd:import namespace="a5bf85ab-5b89-45d5-812d-d881043611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1989eb-7121-409c-871c-8f2366272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bf85ab-5b89-45d5-812d-d881043611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CC59ED-772C-41FF-82FE-E6327797BFD0}">
  <ds:schemaRefs>
    <ds:schemaRef ds:uri="http://purl.org/dc/elements/1.1/"/>
    <ds:schemaRef ds:uri="http://schemas.microsoft.com/office/2006/metadata/properties"/>
    <ds:schemaRef ds:uri="731989eb-7121-409c-871c-8f2366272918"/>
    <ds:schemaRef ds:uri="http://purl.org/dc/terms/"/>
    <ds:schemaRef ds:uri="a5bf85ab-5b89-45d5-812d-d881043611a5"/>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AAF0656-BE82-4570-850D-C2E5ECD08679}">
  <ds:schemaRefs>
    <ds:schemaRef ds:uri="http://schemas.microsoft.com/sharepoint/v3/contenttype/forms"/>
  </ds:schemaRefs>
</ds:datastoreItem>
</file>

<file path=customXml/itemProps3.xml><?xml version="1.0" encoding="utf-8"?>
<ds:datastoreItem xmlns:ds="http://schemas.openxmlformats.org/officeDocument/2006/customXml" ds:itemID="{B1DFBA15-5AE9-40B8-9410-A9E088E78C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1989eb-7121-409c-871c-8f2366272918"/>
    <ds:schemaRef ds:uri="a5bf85ab-5b89-45d5-812d-d88104361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5877</TotalTime>
  <Words>3361</Words>
  <Application>Microsoft Macintosh PowerPoint</Application>
  <PresentationFormat>Widescreen</PresentationFormat>
  <Paragraphs>438</Paragraphs>
  <Slides>34</Slides>
  <Notes>32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34</vt:i4>
      </vt:variant>
    </vt:vector>
  </HeadingPairs>
  <TitlesOfParts>
    <vt:vector size="50" baseType="lpstr">
      <vt:lpstr>Arial</vt:lpstr>
      <vt:lpstr>Arial Narrow</vt:lpstr>
      <vt:lpstr>Arial Regular</vt:lpstr>
      <vt:lpstr>Calibri</vt:lpstr>
      <vt:lpstr>Calibri Light</vt:lpstr>
      <vt:lpstr>Roboto</vt:lpstr>
      <vt:lpstr>Roboto Bold</vt:lpstr>
      <vt:lpstr>Roboto Condensed</vt:lpstr>
      <vt:lpstr>Roboto Condensed Light</vt:lpstr>
      <vt:lpstr>Roboto Regular</vt:lpstr>
      <vt:lpstr>Trebuchet MS</vt:lpstr>
      <vt:lpstr>Wingdings</vt:lpstr>
      <vt:lpstr>1_Office Theme</vt:lpstr>
      <vt:lpstr>Office Theme</vt:lpstr>
      <vt:lpstr>2_Office Theme</vt:lpstr>
      <vt:lpstr>3_Office Theme</vt:lpstr>
      <vt:lpstr>GBIF: global biodiversity information facility</vt:lpstr>
      <vt:lpstr>Why approach open Science in ecology?</vt:lpstr>
      <vt:lpstr>Why approach open Science in Ecology?</vt:lpstr>
      <vt:lpstr>Data Citation as a new currency of Science</vt:lpstr>
      <vt:lpstr>Data citation principles</vt:lpstr>
      <vt:lpstr>What is gbif?</vt:lpstr>
      <vt:lpstr>GBIF Participant countries</vt:lpstr>
      <vt:lpstr>A window on evidence about where species HAVE lived, and when</vt:lpstr>
      <vt:lpstr> GBIF: Multiple-purpose data publishing services</vt:lpstr>
      <vt:lpstr>BY THE NUMBERS | 7 October 2020</vt:lpstr>
      <vt:lpstr>BY THE NUMBERS | 7 October 2020  -- Norway</vt:lpstr>
      <vt:lpstr>Data trends on GBIF.org</vt:lpstr>
      <vt:lpstr>Data richness levels supported by Gbif</vt:lpstr>
      <vt:lpstr>Species occurrence records with Multimedia evidence  7th October 2020</vt:lpstr>
      <vt:lpstr>Sources of data in gbiF: citizen science observations</vt:lpstr>
      <vt:lpstr>Sources of data in gbiF: digitized specimens from Museum collections</vt:lpstr>
      <vt:lpstr>Sources of data in gbiF: taxonomic literature, old and new</vt:lpstr>
      <vt:lpstr>Global biodiversity vs. digitally available data</vt:lpstr>
      <vt:lpstr>Latin names are ruled by the Codes</vt:lpstr>
      <vt:lpstr>PowerPoint Presentation</vt:lpstr>
      <vt:lpstr>Sources of data in gbiF: DNA sequence-derived occurrence data</vt:lpstr>
      <vt:lpstr>NEW GBIF GUIDE: Publishing sequence-derived data through biodiversity discovery platforms</vt:lpstr>
      <vt:lpstr>POLICY LINKS</vt:lpstr>
      <vt:lpstr>Policy Links: Aichi targetsupporting biodiversity indicators</vt:lpstr>
      <vt:lpstr>A data resource to support research and sustainable development</vt:lpstr>
      <vt:lpstr>Peer-reviewed publications using GBIF-mediated data        September 2020</vt:lpstr>
      <vt:lpstr>Data Use in peer-reviewed journals                                                                            October 2020</vt:lpstr>
      <vt:lpstr>How to cite Data mediated by GBIF ata citation</vt:lpstr>
      <vt:lpstr>Why cite data?ata citation</vt:lpstr>
      <vt:lpstr>PowerPoint Presentation</vt:lpstr>
      <vt:lpstr>PowerPoint Presentation</vt:lpstr>
      <vt:lpstr>DOI BASED DATA CITATION AT GBIF.org</vt:lpstr>
      <vt:lpstr>The research data lifecycle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GBIF</dc:title>
  <dc:creator>Tim Hirsch</dc:creator>
  <cp:lastModifiedBy>Dag Endresen</cp:lastModifiedBy>
  <cp:revision>274</cp:revision>
  <dcterms:created xsi:type="dcterms:W3CDTF">2020-07-01T13:48:56Z</dcterms:created>
  <dcterms:modified xsi:type="dcterms:W3CDTF">2020-10-10T06:45:36Z</dcterms:modified>
</cp:coreProperties>
</file>